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77" r:id="rId5"/>
  </p:sldMasterIdLst>
  <p:notesMasterIdLst>
    <p:notesMasterId r:id="rId70"/>
  </p:notesMasterIdLst>
  <p:handoutMasterIdLst>
    <p:handoutMasterId r:id="rId71"/>
  </p:handoutMasterIdLst>
  <p:sldIdLst>
    <p:sldId id="315" r:id="rId6"/>
    <p:sldId id="809" r:id="rId7"/>
    <p:sldId id="843" r:id="rId8"/>
    <p:sldId id="846" r:id="rId9"/>
    <p:sldId id="845" r:id="rId10"/>
    <p:sldId id="1846" r:id="rId11"/>
    <p:sldId id="847" r:id="rId12"/>
    <p:sldId id="850" r:id="rId13"/>
    <p:sldId id="848" r:id="rId14"/>
    <p:sldId id="853" r:id="rId15"/>
    <p:sldId id="852" r:id="rId16"/>
    <p:sldId id="855" r:id="rId17"/>
    <p:sldId id="854" r:id="rId18"/>
    <p:sldId id="857" r:id="rId19"/>
    <p:sldId id="858" r:id="rId20"/>
    <p:sldId id="861" r:id="rId21"/>
    <p:sldId id="862" r:id="rId22"/>
    <p:sldId id="856" r:id="rId23"/>
    <p:sldId id="1831" r:id="rId24"/>
    <p:sldId id="859" r:id="rId25"/>
    <p:sldId id="860" r:id="rId26"/>
    <p:sldId id="810" r:id="rId27"/>
    <p:sldId id="863" r:id="rId28"/>
    <p:sldId id="865" r:id="rId29"/>
    <p:sldId id="864" r:id="rId30"/>
    <p:sldId id="866" r:id="rId31"/>
    <p:sldId id="869" r:id="rId32"/>
    <p:sldId id="870" r:id="rId33"/>
    <p:sldId id="871" r:id="rId34"/>
    <p:sldId id="868" r:id="rId35"/>
    <p:sldId id="1833" r:id="rId36"/>
    <p:sldId id="872" r:id="rId37"/>
    <p:sldId id="1834" r:id="rId38"/>
    <p:sldId id="1832" r:id="rId39"/>
    <p:sldId id="840" r:id="rId40"/>
    <p:sldId id="1842" r:id="rId41"/>
    <p:sldId id="1843" r:id="rId42"/>
    <p:sldId id="1844" r:id="rId43"/>
    <p:sldId id="1847" r:id="rId44"/>
    <p:sldId id="1848" r:id="rId45"/>
    <p:sldId id="1849" r:id="rId46"/>
    <p:sldId id="1850" r:id="rId47"/>
    <p:sldId id="1845" r:id="rId48"/>
    <p:sldId id="1853" r:id="rId49"/>
    <p:sldId id="1852" r:id="rId50"/>
    <p:sldId id="1851" r:id="rId51"/>
    <p:sldId id="1854" r:id="rId52"/>
    <p:sldId id="1855" r:id="rId53"/>
    <p:sldId id="1856" r:id="rId54"/>
    <p:sldId id="1858" r:id="rId55"/>
    <p:sldId id="1869" r:id="rId56"/>
    <p:sldId id="1923" r:id="rId57"/>
    <p:sldId id="1857" r:id="rId58"/>
    <p:sldId id="1859" r:id="rId59"/>
    <p:sldId id="1860" r:id="rId60"/>
    <p:sldId id="1861" r:id="rId61"/>
    <p:sldId id="1863" r:id="rId62"/>
    <p:sldId id="1864" r:id="rId63"/>
    <p:sldId id="1865" r:id="rId64"/>
    <p:sldId id="1924" r:id="rId65"/>
    <p:sldId id="1866" r:id="rId66"/>
    <p:sldId id="1867" r:id="rId67"/>
    <p:sldId id="1868" r:id="rId68"/>
    <p:sldId id="46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FEF91F-1E90-493F-958D-5DD030754175}">
          <p14:sldIdLst>
            <p14:sldId id="315"/>
            <p14:sldId id="809"/>
            <p14:sldId id="843"/>
            <p14:sldId id="846"/>
            <p14:sldId id="845"/>
            <p14:sldId id="1846"/>
            <p14:sldId id="847"/>
            <p14:sldId id="850"/>
            <p14:sldId id="848"/>
            <p14:sldId id="853"/>
            <p14:sldId id="852"/>
            <p14:sldId id="855"/>
            <p14:sldId id="854"/>
            <p14:sldId id="857"/>
            <p14:sldId id="858"/>
            <p14:sldId id="861"/>
            <p14:sldId id="862"/>
            <p14:sldId id="856"/>
            <p14:sldId id="1831"/>
            <p14:sldId id="859"/>
            <p14:sldId id="860"/>
            <p14:sldId id="810"/>
            <p14:sldId id="863"/>
            <p14:sldId id="865"/>
            <p14:sldId id="864"/>
            <p14:sldId id="866"/>
            <p14:sldId id="869"/>
            <p14:sldId id="870"/>
            <p14:sldId id="871"/>
            <p14:sldId id="868"/>
            <p14:sldId id="1833"/>
            <p14:sldId id="872"/>
            <p14:sldId id="1834"/>
            <p14:sldId id="1832"/>
            <p14:sldId id="840"/>
            <p14:sldId id="1842"/>
            <p14:sldId id="1843"/>
            <p14:sldId id="1844"/>
            <p14:sldId id="1847"/>
            <p14:sldId id="1848"/>
            <p14:sldId id="1849"/>
            <p14:sldId id="1850"/>
            <p14:sldId id="1845"/>
            <p14:sldId id="1853"/>
            <p14:sldId id="1852"/>
            <p14:sldId id="1851"/>
            <p14:sldId id="1854"/>
            <p14:sldId id="1855"/>
            <p14:sldId id="1856"/>
            <p14:sldId id="1858"/>
            <p14:sldId id="1869"/>
            <p14:sldId id="1923"/>
            <p14:sldId id="1857"/>
            <p14:sldId id="1859"/>
            <p14:sldId id="1860"/>
            <p14:sldId id="1861"/>
            <p14:sldId id="1863"/>
            <p14:sldId id="1864"/>
            <p14:sldId id="1865"/>
            <p14:sldId id="1924"/>
            <p14:sldId id="1866"/>
            <p14:sldId id="1867"/>
            <p14:sldId id="1868"/>
            <p14:sldId id="465"/>
          </p14:sldIdLst>
        </p14:section>
        <p14:section name="Store" id="{99F90279-42E7-411D-A27A-8C0A36389AB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FEBA090-0AE9-9F8E-40EE-5CC243E7E5EE}" name="Wes Austin" initials="WA" userId="Wes Austin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thum, Bryan Michael" initials="PBM" lastIdx="3" clrIdx="0">
    <p:extLst>
      <p:ext uri="{19B8F6BF-5375-455C-9EA6-DF929625EA0E}">
        <p15:presenceInfo xmlns:p15="http://schemas.microsoft.com/office/powerpoint/2012/main" userId="S-1-5-21-2509641344-1052565914-3260824488-13179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03F314"/>
    <a:srgbClr val="FF9900"/>
    <a:srgbClr val="00B050"/>
    <a:srgbClr val="007033"/>
    <a:srgbClr val="C00000"/>
    <a:srgbClr val="2E6187"/>
    <a:srgbClr val="E09878"/>
    <a:srgbClr val="00002E"/>
    <a:srgbClr val="3B1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327" autoAdjust="0"/>
  </p:normalViewPr>
  <p:slideViewPr>
    <p:cSldViewPr snapToGrid="0">
      <p:cViewPr varScale="1">
        <p:scale>
          <a:sx n="82" d="100"/>
          <a:sy n="82" d="100"/>
        </p:scale>
        <p:origin x="16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78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stin, Wes" userId="af0a08d3-450a-44fe-af25-05348afc4137" providerId="ADAL" clId="{DC0D8A30-6544-4AC4-B1D7-B1E1998961DD}"/>
    <pc:docChg chg="undo custSel addSld delSld modSld sldOrd modMainMaster modSection">
      <pc:chgData name="Austin, Wes" userId="af0a08d3-450a-44fe-af25-05348afc4137" providerId="ADAL" clId="{DC0D8A30-6544-4AC4-B1D7-B1E1998961DD}" dt="2022-11-16T19:50:29.672" v="3357" actId="20577"/>
      <pc:docMkLst>
        <pc:docMk/>
      </pc:docMkLst>
      <pc:sldChg chg="modSp mod">
        <pc:chgData name="Austin, Wes" userId="af0a08d3-450a-44fe-af25-05348afc4137" providerId="ADAL" clId="{DC0D8A30-6544-4AC4-B1D7-B1E1998961DD}" dt="2022-11-16T19:48:48.740" v="3341" actId="20577"/>
        <pc:sldMkLst>
          <pc:docMk/>
          <pc:sldMk cId="1473508937" sldId="465"/>
        </pc:sldMkLst>
        <pc:spChg chg="mod">
          <ac:chgData name="Austin, Wes" userId="af0a08d3-450a-44fe-af25-05348afc4137" providerId="ADAL" clId="{DC0D8A30-6544-4AC4-B1D7-B1E1998961DD}" dt="2022-11-16T19:48:48.740" v="3341" actId="20577"/>
          <ac:spMkLst>
            <pc:docMk/>
            <pc:sldMk cId="1473508937" sldId="465"/>
            <ac:spMk id="11" creationId="{1DF8D491-E9D6-4622-95D9-A31A202ACC5D}"/>
          </ac:spMkLst>
        </pc:spChg>
      </pc:sldChg>
      <pc:sldChg chg="modSp mod">
        <pc:chgData name="Austin, Wes" userId="af0a08d3-450a-44fe-af25-05348afc4137" providerId="ADAL" clId="{DC0D8A30-6544-4AC4-B1D7-B1E1998961DD}" dt="2022-11-16T18:49:50.368" v="2887" actId="20577"/>
        <pc:sldMkLst>
          <pc:docMk/>
          <pc:sldMk cId="1948497540" sldId="847"/>
        </pc:sldMkLst>
        <pc:spChg chg="mod">
          <ac:chgData name="Austin, Wes" userId="af0a08d3-450a-44fe-af25-05348afc4137" providerId="ADAL" clId="{DC0D8A30-6544-4AC4-B1D7-B1E1998961DD}" dt="2022-11-16T18:49:50.368" v="2887" actId="20577"/>
          <ac:spMkLst>
            <pc:docMk/>
            <pc:sldMk cId="1948497540" sldId="847"/>
            <ac:spMk id="9" creationId="{9A8AE995-3761-4E8E-B676-D7F73B916651}"/>
          </ac:spMkLst>
        </pc:spChg>
      </pc:sldChg>
      <pc:sldChg chg="modSp mod">
        <pc:chgData name="Austin, Wes" userId="af0a08d3-450a-44fe-af25-05348afc4137" providerId="ADAL" clId="{DC0D8A30-6544-4AC4-B1D7-B1E1998961DD}" dt="2022-11-16T18:51:49.654" v="2888" actId="1076"/>
        <pc:sldMkLst>
          <pc:docMk/>
          <pc:sldMk cId="1042205691" sldId="856"/>
        </pc:sldMkLst>
        <pc:spChg chg="mod">
          <ac:chgData name="Austin, Wes" userId="af0a08d3-450a-44fe-af25-05348afc4137" providerId="ADAL" clId="{DC0D8A30-6544-4AC4-B1D7-B1E1998961DD}" dt="2022-11-16T18:51:49.654" v="2888" actId="1076"/>
          <ac:spMkLst>
            <pc:docMk/>
            <pc:sldMk cId="1042205691" sldId="856"/>
            <ac:spMk id="2" creationId="{B3FB2736-AAD1-9F16-ABB0-7704C57321D9}"/>
          </ac:spMkLst>
        </pc:spChg>
      </pc:sldChg>
      <pc:sldChg chg="modSp mod">
        <pc:chgData name="Austin, Wes" userId="af0a08d3-450a-44fe-af25-05348afc4137" providerId="ADAL" clId="{DC0D8A30-6544-4AC4-B1D7-B1E1998961DD}" dt="2022-11-16T18:53:15.870" v="2903" actId="20577"/>
        <pc:sldMkLst>
          <pc:docMk/>
          <pc:sldMk cId="247566996" sldId="866"/>
        </pc:sldMkLst>
        <pc:spChg chg="mod">
          <ac:chgData name="Austin, Wes" userId="af0a08d3-450a-44fe-af25-05348afc4137" providerId="ADAL" clId="{DC0D8A30-6544-4AC4-B1D7-B1E1998961DD}" dt="2022-11-16T18:53:15.870" v="2903" actId="20577"/>
          <ac:spMkLst>
            <pc:docMk/>
            <pc:sldMk cId="247566996" sldId="866"/>
            <ac:spMk id="2" creationId="{6159AE4E-524E-9FDD-9821-7C423E8DE440}"/>
          </ac:spMkLst>
        </pc:spChg>
      </pc:sldChg>
      <pc:sldChg chg="modSp mod">
        <pc:chgData name="Austin, Wes" userId="af0a08d3-450a-44fe-af25-05348afc4137" providerId="ADAL" clId="{DC0D8A30-6544-4AC4-B1D7-B1E1998961DD}" dt="2022-11-16T18:53:34.119" v="2904" actId="1076"/>
        <pc:sldMkLst>
          <pc:docMk/>
          <pc:sldMk cId="36412662" sldId="871"/>
        </pc:sldMkLst>
        <pc:spChg chg="mod">
          <ac:chgData name="Austin, Wes" userId="af0a08d3-450a-44fe-af25-05348afc4137" providerId="ADAL" clId="{DC0D8A30-6544-4AC4-B1D7-B1E1998961DD}" dt="2022-11-16T18:53:34.119" v="2904" actId="1076"/>
          <ac:spMkLst>
            <pc:docMk/>
            <pc:sldMk cId="36412662" sldId="871"/>
            <ac:spMk id="7" creationId="{FF84875F-2140-6AAB-F009-093A20F5A376}"/>
          </ac:spMkLst>
        </pc:spChg>
      </pc:sldChg>
      <pc:sldChg chg="modSp mod">
        <pc:chgData name="Austin, Wes" userId="af0a08d3-450a-44fe-af25-05348afc4137" providerId="ADAL" clId="{DC0D8A30-6544-4AC4-B1D7-B1E1998961DD}" dt="2022-11-16T18:54:27.870" v="2908" actId="20577"/>
        <pc:sldMkLst>
          <pc:docMk/>
          <pc:sldMk cId="833908389" sldId="872"/>
        </pc:sldMkLst>
        <pc:spChg chg="mod">
          <ac:chgData name="Austin, Wes" userId="af0a08d3-450a-44fe-af25-05348afc4137" providerId="ADAL" clId="{DC0D8A30-6544-4AC4-B1D7-B1E1998961DD}" dt="2022-11-16T18:54:27.870" v="2908" actId="20577"/>
          <ac:spMkLst>
            <pc:docMk/>
            <pc:sldMk cId="833908389" sldId="872"/>
            <ac:spMk id="6" creationId="{F82EBA94-3080-9DD3-50C2-750DB1C4BC9D}"/>
          </ac:spMkLst>
        </pc:spChg>
      </pc:sldChg>
      <pc:sldChg chg="modSp mod">
        <pc:chgData name="Austin, Wes" userId="af0a08d3-450a-44fe-af25-05348afc4137" providerId="ADAL" clId="{DC0D8A30-6544-4AC4-B1D7-B1E1998961DD}" dt="2022-11-16T18:54:34.919" v="2909" actId="1076"/>
        <pc:sldMkLst>
          <pc:docMk/>
          <pc:sldMk cId="4073466309" sldId="1834"/>
        </pc:sldMkLst>
        <pc:spChg chg="mod">
          <ac:chgData name="Austin, Wes" userId="af0a08d3-450a-44fe-af25-05348afc4137" providerId="ADAL" clId="{DC0D8A30-6544-4AC4-B1D7-B1E1998961DD}" dt="2022-11-16T18:54:34.919" v="2909" actId="1076"/>
          <ac:spMkLst>
            <pc:docMk/>
            <pc:sldMk cId="4073466309" sldId="1834"/>
            <ac:spMk id="6" creationId="{F82EBA94-3080-9DD3-50C2-750DB1C4BC9D}"/>
          </ac:spMkLst>
        </pc:spChg>
      </pc:sldChg>
      <pc:sldChg chg="modSp mod">
        <pc:chgData name="Austin, Wes" userId="af0a08d3-450a-44fe-af25-05348afc4137" providerId="ADAL" clId="{DC0D8A30-6544-4AC4-B1D7-B1E1998961DD}" dt="2022-11-16T18:55:38.070" v="2912" actId="20577"/>
        <pc:sldMkLst>
          <pc:docMk/>
          <pc:sldMk cId="1681632131" sldId="1844"/>
        </pc:sldMkLst>
        <pc:spChg chg="mod">
          <ac:chgData name="Austin, Wes" userId="af0a08d3-450a-44fe-af25-05348afc4137" providerId="ADAL" clId="{DC0D8A30-6544-4AC4-B1D7-B1E1998961DD}" dt="2022-11-16T18:55:38.070" v="2912" actId="20577"/>
          <ac:spMkLst>
            <pc:docMk/>
            <pc:sldMk cId="1681632131" sldId="1844"/>
            <ac:spMk id="7" creationId="{FEFF965F-3588-466F-8490-3317B8108CE1}"/>
          </ac:spMkLst>
        </pc:spChg>
      </pc:sldChg>
      <pc:sldChg chg="addSp delSp modSp mod">
        <pc:chgData name="Austin, Wes" userId="af0a08d3-450a-44fe-af25-05348afc4137" providerId="ADAL" clId="{DC0D8A30-6544-4AC4-B1D7-B1E1998961DD}" dt="2022-11-16T17:44:26.678" v="789"/>
        <pc:sldMkLst>
          <pc:docMk/>
          <pc:sldMk cId="1163359288" sldId="1845"/>
        </pc:sldMkLst>
        <pc:spChg chg="mod">
          <ac:chgData name="Austin, Wes" userId="af0a08d3-450a-44fe-af25-05348afc4137" providerId="ADAL" clId="{DC0D8A30-6544-4AC4-B1D7-B1E1998961DD}" dt="2022-11-16T17:29:15.497" v="325" actId="1076"/>
          <ac:spMkLst>
            <pc:docMk/>
            <pc:sldMk cId="1163359288" sldId="1845"/>
            <ac:spMk id="3" creationId="{7050ABE8-D54D-C1C5-DE4A-89BE0619D94A}"/>
          </ac:spMkLst>
        </pc:spChg>
        <pc:spChg chg="del">
          <ac:chgData name="Austin, Wes" userId="af0a08d3-450a-44fe-af25-05348afc4137" providerId="ADAL" clId="{DC0D8A30-6544-4AC4-B1D7-B1E1998961DD}" dt="2022-11-16T17:44:26.447" v="788" actId="478"/>
          <ac:spMkLst>
            <pc:docMk/>
            <pc:sldMk cId="1163359288" sldId="1845"/>
            <ac:spMk id="5" creationId="{DC8AD1DD-1768-8A68-6801-EE7E29F8D235}"/>
          </ac:spMkLst>
        </pc:spChg>
        <pc:spChg chg="del">
          <ac:chgData name="Austin, Wes" userId="af0a08d3-450a-44fe-af25-05348afc4137" providerId="ADAL" clId="{DC0D8A30-6544-4AC4-B1D7-B1E1998961DD}" dt="2022-11-16T17:25:24.334" v="104" actId="478"/>
          <ac:spMkLst>
            <pc:docMk/>
            <pc:sldMk cId="1163359288" sldId="1845"/>
            <ac:spMk id="9" creationId="{9A8AE995-3761-4E8E-B676-D7F73B916651}"/>
          </ac:spMkLst>
        </pc:spChg>
        <pc:spChg chg="add mod">
          <ac:chgData name="Austin, Wes" userId="af0a08d3-450a-44fe-af25-05348afc4137" providerId="ADAL" clId="{DC0D8A30-6544-4AC4-B1D7-B1E1998961DD}" dt="2022-11-16T17:44:26.678" v="789"/>
          <ac:spMkLst>
            <pc:docMk/>
            <pc:sldMk cId="1163359288" sldId="1845"/>
            <ac:spMk id="11" creationId="{8A53293A-E4E1-439C-BA90-E66690515FAC}"/>
          </ac:spMkLst>
        </pc:spChg>
        <pc:picChg chg="add mod">
          <ac:chgData name="Austin, Wes" userId="af0a08d3-450a-44fe-af25-05348afc4137" providerId="ADAL" clId="{DC0D8A30-6544-4AC4-B1D7-B1E1998961DD}" dt="2022-11-16T17:25:08.952" v="103" actId="1076"/>
          <ac:picMkLst>
            <pc:docMk/>
            <pc:sldMk cId="1163359288" sldId="1845"/>
            <ac:picMk id="4" creationId="{88E588BF-2C68-43C3-8714-01FCD20789CD}"/>
          </ac:picMkLst>
        </pc:picChg>
        <pc:picChg chg="add mod">
          <ac:chgData name="Austin, Wes" userId="af0a08d3-450a-44fe-af25-05348afc4137" providerId="ADAL" clId="{DC0D8A30-6544-4AC4-B1D7-B1E1998961DD}" dt="2022-11-16T17:25:28.680" v="106" actId="1076"/>
          <ac:picMkLst>
            <pc:docMk/>
            <pc:sldMk cId="1163359288" sldId="1845"/>
            <ac:picMk id="7" creationId="{88CB9EFC-E494-4A3F-B8A4-109F01F90491}"/>
          </ac:picMkLst>
        </pc:picChg>
        <pc:cxnChg chg="add del mod">
          <ac:chgData name="Austin, Wes" userId="af0a08d3-450a-44fe-af25-05348afc4137" providerId="ADAL" clId="{DC0D8A30-6544-4AC4-B1D7-B1E1998961DD}" dt="2022-11-16T17:26:45.205" v="204"/>
          <ac:cxnSpMkLst>
            <pc:docMk/>
            <pc:sldMk cId="1163359288" sldId="1845"/>
            <ac:cxnSpMk id="10" creationId="{5EEDB1B8-3701-4892-969F-5A28E6D55A5F}"/>
          </ac:cxnSpMkLst>
        </pc:cxnChg>
      </pc:sldChg>
      <pc:sldChg chg="modSp mod">
        <pc:chgData name="Austin, Wes" userId="af0a08d3-450a-44fe-af25-05348afc4137" providerId="ADAL" clId="{DC0D8A30-6544-4AC4-B1D7-B1E1998961DD}" dt="2022-11-16T19:27:27.679" v="2915" actId="1076"/>
        <pc:sldMkLst>
          <pc:docMk/>
          <pc:sldMk cId="3671389113" sldId="1848"/>
        </pc:sldMkLst>
        <pc:picChg chg="mod">
          <ac:chgData name="Austin, Wes" userId="af0a08d3-450a-44fe-af25-05348afc4137" providerId="ADAL" clId="{DC0D8A30-6544-4AC4-B1D7-B1E1998961DD}" dt="2022-11-16T19:27:27.679" v="2915" actId="1076"/>
          <ac:picMkLst>
            <pc:docMk/>
            <pc:sldMk cId="3671389113" sldId="1848"/>
            <ac:picMk id="10" creationId="{3562BD2F-728C-4D70-A513-F3E3A932F13A}"/>
          </ac:picMkLst>
        </pc:picChg>
      </pc:sldChg>
      <pc:sldChg chg="modSp mod">
        <pc:chgData name="Austin, Wes" userId="af0a08d3-450a-44fe-af25-05348afc4137" providerId="ADAL" clId="{DC0D8A30-6544-4AC4-B1D7-B1E1998961DD}" dt="2022-11-16T19:26:34.834" v="2914" actId="20577"/>
        <pc:sldMkLst>
          <pc:docMk/>
          <pc:sldMk cId="4223350739" sldId="1849"/>
        </pc:sldMkLst>
        <pc:spChg chg="mod">
          <ac:chgData name="Austin, Wes" userId="af0a08d3-450a-44fe-af25-05348afc4137" providerId="ADAL" clId="{DC0D8A30-6544-4AC4-B1D7-B1E1998961DD}" dt="2022-11-16T19:26:34.834" v="2914" actId="20577"/>
          <ac:spMkLst>
            <pc:docMk/>
            <pc:sldMk cId="4223350739" sldId="1849"/>
            <ac:spMk id="11" creationId="{E14C2FAF-EEED-4386-819D-F49534B92160}"/>
          </ac:spMkLst>
        </pc:spChg>
      </pc:sldChg>
      <pc:sldChg chg="addSp delSp modSp mod">
        <pc:chgData name="Austin, Wes" userId="af0a08d3-450a-44fe-af25-05348afc4137" providerId="ADAL" clId="{DC0D8A30-6544-4AC4-B1D7-B1E1998961DD}" dt="2022-11-16T19:29:05.593" v="2916" actId="1076"/>
        <pc:sldMkLst>
          <pc:docMk/>
          <pc:sldMk cId="3013822659" sldId="1851"/>
        </pc:sldMkLst>
        <pc:spChg chg="mod">
          <ac:chgData name="Austin, Wes" userId="af0a08d3-450a-44fe-af25-05348afc4137" providerId="ADAL" clId="{DC0D8A30-6544-4AC4-B1D7-B1E1998961DD}" dt="2022-11-16T17:44:07.934" v="780" actId="404"/>
          <ac:spMkLst>
            <pc:docMk/>
            <pc:sldMk cId="3013822659" sldId="1851"/>
            <ac:spMk id="3" creationId="{7050ABE8-D54D-C1C5-DE4A-89BE0619D94A}"/>
          </ac:spMkLst>
        </pc:spChg>
        <pc:spChg chg="del">
          <ac:chgData name="Austin, Wes" userId="af0a08d3-450a-44fe-af25-05348afc4137" providerId="ADAL" clId="{DC0D8A30-6544-4AC4-B1D7-B1E1998961DD}" dt="2022-11-16T17:44:16.065" v="782" actId="478"/>
          <ac:spMkLst>
            <pc:docMk/>
            <pc:sldMk cId="3013822659" sldId="1851"/>
            <ac:spMk id="5" creationId="{DC8AD1DD-1768-8A68-6801-EE7E29F8D235}"/>
          </ac:spMkLst>
        </pc:spChg>
        <pc:spChg chg="mod">
          <ac:chgData name="Austin, Wes" userId="af0a08d3-450a-44fe-af25-05348afc4137" providerId="ADAL" clId="{DC0D8A30-6544-4AC4-B1D7-B1E1998961DD}" dt="2022-11-16T17:44:01.069" v="776" actId="404"/>
          <ac:spMkLst>
            <pc:docMk/>
            <pc:sldMk cId="3013822659" sldId="1851"/>
            <ac:spMk id="10" creationId="{932A8D1F-C295-41A2-9EAD-1A7AC91BC3A9}"/>
          </ac:spMkLst>
        </pc:spChg>
        <pc:spChg chg="add mod">
          <ac:chgData name="Austin, Wes" userId="af0a08d3-450a-44fe-af25-05348afc4137" providerId="ADAL" clId="{DC0D8A30-6544-4AC4-B1D7-B1E1998961DD}" dt="2022-11-16T19:29:05.593" v="2916" actId="1076"/>
          <ac:spMkLst>
            <pc:docMk/>
            <pc:sldMk cId="3013822659" sldId="1851"/>
            <ac:spMk id="11" creationId="{3DD5F0E0-4780-4A84-A42E-E1E82043E130}"/>
          </ac:spMkLst>
        </pc:spChg>
        <pc:spChg chg="add mod">
          <ac:chgData name="Austin, Wes" userId="af0a08d3-450a-44fe-af25-05348afc4137" providerId="ADAL" clId="{DC0D8A30-6544-4AC4-B1D7-B1E1998961DD}" dt="2022-11-16T17:44:16.812" v="783"/>
          <ac:spMkLst>
            <pc:docMk/>
            <pc:sldMk cId="3013822659" sldId="1851"/>
            <ac:spMk id="12" creationId="{C98D8882-2652-4E0A-8692-3EF72A0FC770}"/>
          </ac:spMkLst>
        </pc:spChg>
        <pc:picChg chg="mod">
          <ac:chgData name="Austin, Wes" userId="af0a08d3-450a-44fe-af25-05348afc4137" providerId="ADAL" clId="{DC0D8A30-6544-4AC4-B1D7-B1E1998961DD}" dt="2022-11-16T17:44:10.499" v="781" actId="1076"/>
          <ac:picMkLst>
            <pc:docMk/>
            <pc:sldMk cId="3013822659" sldId="1851"/>
            <ac:picMk id="7" creationId="{E66EB05B-EFF4-4CBE-807A-A302A01B351A}"/>
          </ac:picMkLst>
        </pc:picChg>
      </pc:sldChg>
      <pc:sldChg chg="addSp delSp modSp add mod">
        <pc:chgData name="Austin, Wes" userId="af0a08d3-450a-44fe-af25-05348afc4137" providerId="ADAL" clId="{DC0D8A30-6544-4AC4-B1D7-B1E1998961DD}" dt="2022-11-16T17:44:20.064" v="785"/>
        <pc:sldMkLst>
          <pc:docMk/>
          <pc:sldMk cId="3103848482" sldId="1852"/>
        </pc:sldMkLst>
        <pc:spChg chg="mod">
          <ac:chgData name="Austin, Wes" userId="af0a08d3-450a-44fe-af25-05348afc4137" providerId="ADAL" clId="{DC0D8A30-6544-4AC4-B1D7-B1E1998961DD}" dt="2022-11-16T17:29:02.306" v="316" actId="20577"/>
          <ac:spMkLst>
            <pc:docMk/>
            <pc:sldMk cId="3103848482" sldId="1852"/>
            <ac:spMk id="3" creationId="{7050ABE8-D54D-C1C5-DE4A-89BE0619D94A}"/>
          </ac:spMkLst>
        </pc:spChg>
        <pc:spChg chg="del">
          <ac:chgData name="Austin, Wes" userId="af0a08d3-450a-44fe-af25-05348afc4137" providerId="ADAL" clId="{DC0D8A30-6544-4AC4-B1D7-B1E1998961DD}" dt="2022-11-16T17:44:19.300" v="784" actId="478"/>
          <ac:spMkLst>
            <pc:docMk/>
            <pc:sldMk cId="3103848482" sldId="1852"/>
            <ac:spMk id="5" creationId="{DC8AD1DD-1768-8A68-6801-EE7E29F8D235}"/>
          </ac:spMkLst>
        </pc:spChg>
        <pc:spChg chg="add mod">
          <ac:chgData name="Austin, Wes" userId="af0a08d3-450a-44fe-af25-05348afc4137" providerId="ADAL" clId="{DC0D8A30-6544-4AC4-B1D7-B1E1998961DD}" dt="2022-11-16T17:44:20.064" v="785"/>
          <ac:spMkLst>
            <pc:docMk/>
            <pc:sldMk cId="3103848482" sldId="1852"/>
            <ac:spMk id="6" creationId="{AEE65F56-EC03-4B55-9CEE-9F25089428B4}"/>
          </ac:spMkLst>
        </pc:spChg>
      </pc:sldChg>
      <pc:sldChg chg="addSp delSp modSp add mod">
        <pc:chgData name="Austin, Wes" userId="af0a08d3-450a-44fe-af25-05348afc4137" providerId="ADAL" clId="{DC0D8A30-6544-4AC4-B1D7-B1E1998961DD}" dt="2022-11-16T17:44:23.579" v="787"/>
        <pc:sldMkLst>
          <pc:docMk/>
          <pc:sldMk cId="605914165" sldId="1853"/>
        </pc:sldMkLst>
        <pc:spChg chg="del">
          <ac:chgData name="Austin, Wes" userId="af0a08d3-450a-44fe-af25-05348afc4137" providerId="ADAL" clId="{DC0D8A30-6544-4AC4-B1D7-B1E1998961DD}" dt="2022-11-16T17:25:39.235" v="110" actId="478"/>
          <ac:spMkLst>
            <pc:docMk/>
            <pc:sldMk cId="605914165" sldId="1853"/>
            <ac:spMk id="3" creationId="{7050ABE8-D54D-C1C5-DE4A-89BE0619D94A}"/>
          </ac:spMkLst>
        </pc:spChg>
        <pc:spChg chg="del">
          <ac:chgData name="Austin, Wes" userId="af0a08d3-450a-44fe-af25-05348afc4137" providerId="ADAL" clId="{DC0D8A30-6544-4AC4-B1D7-B1E1998961DD}" dt="2022-11-16T17:44:23.371" v="786" actId="478"/>
          <ac:spMkLst>
            <pc:docMk/>
            <pc:sldMk cId="605914165" sldId="1853"/>
            <ac:spMk id="5" creationId="{DC8AD1DD-1768-8A68-6801-EE7E29F8D235}"/>
          </ac:spMkLst>
        </pc:spChg>
        <pc:spChg chg="add mod">
          <ac:chgData name="Austin, Wes" userId="af0a08d3-450a-44fe-af25-05348afc4137" providerId="ADAL" clId="{DC0D8A30-6544-4AC4-B1D7-B1E1998961DD}" dt="2022-11-16T17:26:37.610" v="202" actId="20577"/>
          <ac:spMkLst>
            <pc:docMk/>
            <pc:sldMk cId="605914165" sldId="1853"/>
            <ac:spMk id="8" creationId="{EA104445-C111-4663-B295-3EF86435CA77}"/>
          </ac:spMkLst>
        </pc:spChg>
        <pc:spChg chg="add mod">
          <ac:chgData name="Austin, Wes" userId="af0a08d3-450a-44fe-af25-05348afc4137" providerId="ADAL" clId="{DC0D8A30-6544-4AC4-B1D7-B1E1998961DD}" dt="2022-11-16T17:28:40.934" v="315" actId="1076"/>
          <ac:spMkLst>
            <pc:docMk/>
            <pc:sldMk cId="605914165" sldId="1853"/>
            <ac:spMk id="18" creationId="{3BABE4AE-ECC6-4EA6-BDC0-DDE76409B398}"/>
          </ac:spMkLst>
        </pc:spChg>
        <pc:spChg chg="add mod">
          <ac:chgData name="Austin, Wes" userId="af0a08d3-450a-44fe-af25-05348afc4137" providerId="ADAL" clId="{DC0D8A30-6544-4AC4-B1D7-B1E1998961DD}" dt="2022-11-16T17:28:39.118" v="314" actId="1076"/>
          <ac:spMkLst>
            <pc:docMk/>
            <pc:sldMk cId="605914165" sldId="1853"/>
            <ac:spMk id="19" creationId="{06DC05B4-C09F-49EB-8C2E-1E6A5279722A}"/>
          </ac:spMkLst>
        </pc:spChg>
        <pc:spChg chg="add mod">
          <ac:chgData name="Austin, Wes" userId="af0a08d3-450a-44fe-af25-05348afc4137" providerId="ADAL" clId="{DC0D8A30-6544-4AC4-B1D7-B1E1998961DD}" dt="2022-11-16T17:44:23.579" v="787"/>
          <ac:spMkLst>
            <pc:docMk/>
            <pc:sldMk cId="605914165" sldId="1853"/>
            <ac:spMk id="20" creationId="{60A7E3AE-90D4-45FC-9A1D-7001F4FF9FFD}"/>
          </ac:spMkLst>
        </pc:spChg>
        <pc:picChg chg="del">
          <ac:chgData name="Austin, Wes" userId="af0a08d3-450a-44fe-af25-05348afc4137" providerId="ADAL" clId="{DC0D8A30-6544-4AC4-B1D7-B1E1998961DD}" dt="2022-11-16T17:25:37.378" v="108" actId="478"/>
          <ac:picMkLst>
            <pc:docMk/>
            <pc:sldMk cId="605914165" sldId="1853"/>
            <ac:picMk id="4" creationId="{88E588BF-2C68-43C3-8714-01FCD20789CD}"/>
          </ac:picMkLst>
        </pc:picChg>
        <pc:picChg chg="add mod">
          <ac:chgData name="Austin, Wes" userId="af0a08d3-450a-44fe-af25-05348afc4137" providerId="ADAL" clId="{DC0D8A30-6544-4AC4-B1D7-B1E1998961DD}" dt="2022-11-16T17:25:56.626" v="113" actId="1076"/>
          <ac:picMkLst>
            <pc:docMk/>
            <pc:sldMk cId="605914165" sldId="1853"/>
            <ac:picMk id="6" creationId="{CFD23C01-0811-42C7-86D6-8B765091A97B}"/>
          </ac:picMkLst>
        </pc:picChg>
        <pc:picChg chg="del">
          <ac:chgData name="Austin, Wes" userId="af0a08d3-450a-44fe-af25-05348afc4137" providerId="ADAL" clId="{DC0D8A30-6544-4AC4-B1D7-B1E1998961DD}" dt="2022-11-16T17:25:37.880" v="109" actId="478"/>
          <ac:picMkLst>
            <pc:docMk/>
            <pc:sldMk cId="605914165" sldId="1853"/>
            <ac:picMk id="7" creationId="{88CB9EFC-E494-4A3F-B8A4-109F01F90491}"/>
          </ac:picMkLst>
        </pc:picChg>
        <pc:cxnChg chg="add mod">
          <ac:chgData name="Austin, Wes" userId="af0a08d3-450a-44fe-af25-05348afc4137" providerId="ADAL" clId="{DC0D8A30-6544-4AC4-B1D7-B1E1998961DD}" dt="2022-11-16T17:27:26.817" v="215" actId="14100"/>
          <ac:cxnSpMkLst>
            <pc:docMk/>
            <pc:sldMk cId="605914165" sldId="1853"/>
            <ac:cxnSpMk id="9" creationId="{0EBC652D-8226-4D78-9F64-32303BA78862}"/>
          </ac:cxnSpMkLst>
        </pc:cxnChg>
        <pc:cxnChg chg="add mod">
          <ac:chgData name="Austin, Wes" userId="af0a08d3-450a-44fe-af25-05348afc4137" providerId="ADAL" clId="{DC0D8A30-6544-4AC4-B1D7-B1E1998961DD}" dt="2022-11-16T17:27:25.168" v="214" actId="14100"/>
          <ac:cxnSpMkLst>
            <pc:docMk/>
            <pc:sldMk cId="605914165" sldId="1853"/>
            <ac:cxnSpMk id="13" creationId="{2F7B0342-B01B-46F6-B887-4080584CB2F1}"/>
          </ac:cxnSpMkLst>
        </pc:cxnChg>
      </pc:sldChg>
      <pc:sldChg chg="addSp delSp modSp add mod">
        <pc:chgData name="Austin, Wes" userId="af0a08d3-450a-44fe-af25-05348afc4137" providerId="ADAL" clId="{DC0D8A30-6544-4AC4-B1D7-B1E1998961DD}" dt="2022-11-16T17:35:21.649" v="388" actId="1076"/>
        <pc:sldMkLst>
          <pc:docMk/>
          <pc:sldMk cId="923928394" sldId="1854"/>
        </pc:sldMkLst>
        <pc:spChg chg="del mod">
          <ac:chgData name="Austin, Wes" userId="af0a08d3-450a-44fe-af25-05348afc4137" providerId="ADAL" clId="{DC0D8A30-6544-4AC4-B1D7-B1E1998961DD}" dt="2022-11-16T17:31:58.309" v="339" actId="478"/>
          <ac:spMkLst>
            <pc:docMk/>
            <pc:sldMk cId="923928394" sldId="1854"/>
            <ac:spMk id="9" creationId="{9A8AE995-3761-4E8E-B676-D7F73B916651}"/>
          </ac:spMkLst>
        </pc:spChg>
        <pc:spChg chg="del mod">
          <ac:chgData name="Austin, Wes" userId="af0a08d3-450a-44fe-af25-05348afc4137" providerId="ADAL" clId="{DC0D8A30-6544-4AC4-B1D7-B1E1998961DD}" dt="2022-11-16T17:31:56.161" v="337"/>
          <ac:spMkLst>
            <pc:docMk/>
            <pc:sldMk cId="923928394" sldId="1854"/>
            <ac:spMk id="11" creationId="{E14C2FAF-EEED-4386-819D-F49534B92160}"/>
          </ac:spMkLst>
        </pc:spChg>
        <pc:spChg chg="del">
          <ac:chgData name="Austin, Wes" userId="af0a08d3-450a-44fe-af25-05348afc4137" providerId="ADAL" clId="{DC0D8A30-6544-4AC4-B1D7-B1E1998961DD}" dt="2022-11-16T17:31:51.531" v="333" actId="478"/>
          <ac:spMkLst>
            <pc:docMk/>
            <pc:sldMk cId="923928394" sldId="1854"/>
            <ac:spMk id="15" creationId="{A114A964-F14B-4180-8FCC-079F2A0757CA}"/>
          </ac:spMkLst>
        </pc:spChg>
        <pc:picChg chg="add mod">
          <ac:chgData name="Austin, Wes" userId="af0a08d3-450a-44fe-af25-05348afc4137" providerId="ADAL" clId="{DC0D8A30-6544-4AC4-B1D7-B1E1998961DD}" dt="2022-11-16T17:35:13.479" v="383" actId="1076"/>
          <ac:picMkLst>
            <pc:docMk/>
            <pc:sldMk cId="923928394" sldId="1854"/>
            <ac:picMk id="3" creationId="{4921AC4A-DF86-495F-A7DF-A9CA8E835C91}"/>
          </ac:picMkLst>
        </pc:picChg>
        <pc:picChg chg="add mod">
          <ac:chgData name="Austin, Wes" userId="af0a08d3-450a-44fe-af25-05348afc4137" providerId="ADAL" clId="{DC0D8A30-6544-4AC4-B1D7-B1E1998961DD}" dt="2022-11-16T17:35:14.641" v="384" actId="1076"/>
          <ac:picMkLst>
            <pc:docMk/>
            <pc:sldMk cId="923928394" sldId="1854"/>
            <ac:picMk id="6" creationId="{8156B102-B014-481E-97D9-22A6C6021FC0}"/>
          </ac:picMkLst>
        </pc:picChg>
        <pc:picChg chg="del">
          <ac:chgData name="Austin, Wes" userId="af0a08d3-450a-44fe-af25-05348afc4137" providerId="ADAL" clId="{DC0D8A30-6544-4AC4-B1D7-B1E1998961DD}" dt="2022-11-16T17:31:48.693" v="332" actId="478"/>
          <ac:picMkLst>
            <pc:docMk/>
            <pc:sldMk cId="923928394" sldId="1854"/>
            <ac:picMk id="8" creationId="{C410ADFD-BFAC-419F-A689-61BCEF617AAA}"/>
          </ac:picMkLst>
        </pc:picChg>
        <pc:picChg chg="add mod ord">
          <ac:chgData name="Austin, Wes" userId="af0a08d3-450a-44fe-af25-05348afc4137" providerId="ADAL" clId="{DC0D8A30-6544-4AC4-B1D7-B1E1998961DD}" dt="2022-11-16T17:35:21.649" v="388" actId="1076"/>
          <ac:picMkLst>
            <pc:docMk/>
            <pc:sldMk cId="923928394" sldId="1854"/>
            <ac:picMk id="10" creationId="{5311798D-C721-41AF-A065-AE1BC3E1447F}"/>
          </ac:picMkLst>
        </pc:picChg>
        <pc:cxnChg chg="del">
          <ac:chgData name="Austin, Wes" userId="af0a08d3-450a-44fe-af25-05348afc4137" providerId="ADAL" clId="{DC0D8A30-6544-4AC4-B1D7-B1E1998961DD}" dt="2022-11-16T17:31:47.948" v="331" actId="478"/>
          <ac:cxnSpMkLst>
            <pc:docMk/>
            <pc:sldMk cId="923928394" sldId="1854"/>
            <ac:cxnSpMk id="12" creationId="{D597C7EA-6003-419D-8FD3-19DA152B8D78}"/>
          </ac:cxnSpMkLst>
        </pc:cxnChg>
      </pc:sldChg>
      <pc:sldChg chg="add del">
        <pc:chgData name="Austin, Wes" userId="af0a08d3-450a-44fe-af25-05348afc4137" providerId="ADAL" clId="{DC0D8A30-6544-4AC4-B1D7-B1E1998961DD}" dt="2022-11-16T17:31:02.809" v="327" actId="2890"/>
        <pc:sldMkLst>
          <pc:docMk/>
          <pc:sldMk cId="3332815416" sldId="1854"/>
        </pc:sldMkLst>
      </pc:sldChg>
      <pc:sldChg chg="addSp delSp modSp add mod">
        <pc:chgData name="Austin, Wes" userId="af0a08d3-450a-44fe-af25-05348afc4137" providerId="ADAL" clId="{DC0D8A30-6544-4AC4-B1D7-B1E1998961DD}" dt="2022-11-16T17:44:53.332" v="798" actId="20577"/>
        <pc:sldMkLst>
          <pc:docMk/>
          <pc:sldMk cId="950382779" sldId="1855"/>
        </pc:sldMkLst>
        <pc:spChg chg="del">
          <ac:chgData name="Austin, Wes" userId="af0a08d3-450a-44fe-af25-05348afc4137" providerId="ADAL" clId="{DC0D8A30-6544-4AC4-B1D7-B1E1998961DD}" dt="2022-11-16T17:33:30.262" v="368" actId="478"/>
          <ac:spMkLst>
            <pc:docMk/>
            <pc:sldMk cId="950382779" sldId="1855"/>
            <ac:spMk id="4" creationId="{D6DE7F93-FC95-4BD4-BDEA-C08820BA6CD7}"/>
          </ac:spMkLst>
        </pc:spChg>
        <pc:spChg chg="mod">
          <ac:chgData name="Austin, Wes" userId="af0a08d3-450a-44fe-af25-05348afc4137" providerId="ADAL" clId="{DC0D8A30-6544-4AC4-B1D7-B1E1998961DD}" dt="2022-11-16T17:33:10.885" v="362" actId="1076"/>
          <ac:spMkLst>
            <pc:docMk/>
            <pc:sldMk cId="950382779" sldId="1855"/>
            <ac:spMk id="9" creationId="{9A8AE995-3761-4E8E-B676-D7F73B916651}"/>
          </ac:spMkLst>
        </pc:spChg>
        <pc:spChg chg="mod">
          <ac:chgData name="Austin, Wes" userId="af0a08d3-450a-44fe-af25-05348afc4137" providerId="ADAL" clId="{DC0D8A30-6544-4AC4-B1D7-B1E1998961DD}" dt="2022-11-16T17:39:25.954" v="714" actId="14100"/>
          <ac:spMkLst>
            <pc:docMk/>
            <pc:sldMk cId="950382779" sldId="1855"/>
            <ac:spMk id="10" creationId="{A180B6F7-926A-4972-903A-FB6EC11310C4}"/>
          </ac:spMkLst>
        </pc:spChg>
        <pc:spChg chg="mod">
          <ac:chgData name="Austin, Wes" userId="af0a08d3-450a-44fe-af25-05348afc4137" providerId="ADAL" clId="{DC0D8A30-6544-4AC4-B1D7-B1E1998961DD}" dt="2022-11-16T17:44:53.332" v="798" actId="20577"/>
          <ac:spMkLst>
            <pc:docMk/>
            <pc:sldMk cId="950382779" sldId="1855"/>
            <ac:spMk id="11" creationId="{E14C2FAF-EEED-4386-819D-F49534B92160}"/>
          </ac:spMkLst>
        </pc:spChg>
        <pc:spChg chg="add mod">
          <ac:chgData name="Austin, Wes" userId="af0a08d3-450a-44fe-af25-05348afc4137" providerId="ADAL" clId="{DC0D8A30-6544-4AC4-B1D7-B1E1998961DD}" dt="2022-11-16T17:39:35.791" v="718" actId="208"/>
          <ac:spMkLst>
            <pc:docMk/>
            <pc:sldMk cId="950382779" sldId="1855"/>
            <ac:spMk id="20" creationId="{01653397-1575-4AD7-9067-C52A78F284C7}"/>
          </ac:spMkLst>
        </pc:spChg>
        <pc:picChg chg="add del mod ord">
          <ac:chgData name="Austin, Wes" userId="af0a08d3-450a-44fe-af25-05348afc4137" providerId="ADAL" clId="{DC0D8A30-6544-4AC4-B1D7-B1E1998961DD}" dt="2022-11-16T17:33:20.358" v="363" actId="478"/>
          <ac:picMkLst>
            <pc:docMk/>
            <pc:sldMk cId="950382779" sldId="1855"/>
            <ac:picMk id="3" creationId="{7708DF7E-E684-49E4-B16D-69C15D69338B}"/>
          </ac:picMkLst>
        </pc:picChg>
        <pc:picChg chg="add mod ord">
          <ac:chgData name="Austin, Wes" userId="af0a08d3-450a-44fe-af25-05348afc4137" providerId="ADAL" clId="{DC0D8A30-6544-4AC4-B1D7-B1E1998961DD}" dt="2022-11-16T17:33:27.641" v="367" actId="167"/>
          <ac:picMkLst>
            <pc:docMk/>
            <pc:sldMk cId="950382779" sldId="1855"/>
            <ac:picMk id="7" creationId="{DD199F3E-AA93-48E1-8152-944CEB01358C}"/>
          </ac:picMkLst>
        </pc:picChg>
        <pc:picChg chg="del">
          <ac:chgData name="Austin, Wes" userId="af0a08d3-450a-44fe-af25-05348afc4137" providerId="ADAL" clId="{DC0D8A30-6544-4AC4-B1D7-B1E1998961DD}" dt="2022-11-16T17:33:03.914" v="356" actId="478"/>
          <ac:picMkLst>
            <pc:docMk/>
            <pc:sldMk cId="950382779" sldId="1855"/>
            <ac:picMk id="8" creationId="{C410ADFD-BFAC-419F-A689-61BCEF617AAA}"/>
          </ac:picMkLst>
        </pc:picChg>
        <pc:cxnChg chg="del mod">
          <ac:chgData name="Austin, Wes" userId="af0a08d3-450a-44fe-af25-05348afc4137" providerId="ADAL" clId="{DC0D8A30-6544-4AC4-B1D7-B1E1998961DD}" dt="2022-11-16T17:36:54.782" v="551" actId="478"/>
          <ac:cxnSpMkLst>
            <pc:docMk/>
            <pc:sldMk cId="950382779" sldId="1855"/>
            <ac:cxnSpMk id="12" creationId="{D597C7EA-6003-419D-8FD3-19DA152B8D78}"/>
          </ac:cxnSpMkLst>
        </pc:cxnChg>
        <pc:cxnChg chg="mod">
          <ac:chgData name="Austin, Wes" userId="af0a08d3-450a-44fe-af25-05348afc4137" providerId="ADAL" clId="{DC0D8A30-6544-4AC4-B1D7-B1E1998961DD}" dt="2022-11-16T17:39:45.749" v="720" actId="14100"/>
          <ac:cxnSpMkLst>
            <pc:docMk/>
            <pc:sldMk cId="950382779" sldId="1855"/>
            <ac:cxnSpMk id="13" creationId="{6FB3784A-A7B7-4748-B7DD-019D4532C2AC}"/>
          </ac:cxnSpMkLst>
        </pc:cxnChg>
        <pc:cxnChg chg="add mod">
          <ac:chgData name="Austin, Wes" userId="af0a08d3-450a-44fe-af25-05348afc4137" providerId="ADAL" clId="{DC0D8A30-6544-4AC4-B1D7-B1E1998961DD}" dt="2022-11-16T17:39:40.812" v="719" actId="14100"/>
          <ac:cxnSpMkLst>
            <pc:docMk/>
            <pc:sldMk cId="950382779" sldId="1855"/>
            <ac:cxnSpMk id="17" creationId="{D444959F-131A-46EA-AD97-07BB695FBBB7}"/>
          </ac:cxnSpMkLst>
        </pc:cxnChg>
      </pc:sldChg>
      <pc:sldChg chg="addSp delSp modSp add mod ord">
        <pc:chgData name="Austin, Wes" userId="af0a08d3-450a-44fe-af25-05348afc4137" providerId="ADAL" clId="{DC0D8A30-6544-4AC4-B1D7-B1E1998961DD}" dt="2022-11-16T17:54:51.791" v="1152" actId="208"/>
        <pc:sldMkLst>
          <pc:docMk/>
          <pc:sldMk cId="1143771709" sldId="1856"/>
        </pc:sldMkLst>
        <pc:spChg chg="add mod">
          <ac:chgData name="Austin, Wes" userId="af0a08d3-450a-44fe-af25-05348afc4137" providerId="ADAL" clId="{DC0D8A30-6544-4AC4-B1D7-B1E1998961DD}" dt="2022-11-16T17:54:51.791" v="1152" actId="208"/>
          <ac:spMkLst>
            <pc:docMk/>
            <pc:sldMk cId="1143771709" sldId="1856"/>
            <ac:spMk id="9" creationId="{5BFE341F-53E1-4951-80CA-F1E6F27D9621}"/>
          </ac:spMkLst>
        </pc:spChg>
        <pc:picChg chg="del">
          <ac:chgData name="Austin, Wes" userId="af0a08d3-450a-44fe-af25-05348afc4137" providerId="ADAL" clId="{DC0D8A30-6544-4AC4-B1D7-B1E1998961DD}" dt="2022-11-16T17:45:12.150" v="802" actId="478"/>
          <ac:picMkLst>
            <pc:docMk/>
            <pc:sldMk cId="1143771709" sldId="1856"/>
            <ac:picMk id="3" creationId="{4921AC4A-DF86-495F-A7DF-A9CA8E835C91}"/>
          </ac:picMkLst>
        </pc:picChg>
        <pc:picChg chg="add mod">
          <ac:chgData name="Austin, Wes" userId="af0a08d3-450a-44fe-af25-05348afc4137" providerId="ADAL" clId="{DC0D8A30-6544-4AC4-B1D7-B1E1998961DD}" dt="2022-11-16T17:45:28.702" v="805" actId="1076"/>
          <ac:picMkLst>
            <pc:docMk/>
            <pc:sldMk cId="1143771709" sldId="1856"/>
            <ac:picMk id="4" creationId="{740A14CA-AB9C-4BF6-800A-02639477737A}"/>
          </ac:picMkLst>
        </pc:picChg>
        <pc:picChg chg="del">
          <ac:chgData name="Austin, Wes" userId="af0a08d3-450a-44fe-af25-05348afc4137" providerId="ADAL" clId="{DC0D8A30-6544-4AC4-B1D7-B1E1998961DD}" dt="2022-11-16T17:45:12.780" v="803" actId="478"/>
          <ac:picMkLst>
            <pc:docMk/>
            <pc:sldMk cId="1143771709" sldId="1856"/>
            <ac:picMk id="6" creationId="{8156B102-B014-481E-97D9-22A6C6021FC0}"/>
          </ac:picMkLst>
        </pc:picChg>
        <pc:picChg chg="add mod">
          <ac:chgData name="Austin, Wes" userId="af0a08d3-450a-44fe-af25-05348afc4137" providerId="ADAL" clId="{DC0D8A30-6544-4AC4-B1D7-B1E1998961DD}" dt="2022-11-16T17:53:53.278" v="1142" actId="14100"/>
          <ac:picMkLst>
            <pc:docMk/>
            <pc:sldMk cId="1143771709" sldId="1856"/>
            <ac:picMk id="8" creationId="{D7305199-F528-4BD1-9803-9709191D00AB}"/>
          </ac:picMkLst>
        </pc:picChg>
        <pc:picChg chg="del">
          <ac:chgData name="Austin, Wes" userId="af0a08d3-450a-44fe-af25-05348afc4137" providerId="ADAL" clId="{DC0D8A30-6544-4AC4-B1D7-B1E1998961DD}" dt="2022-11-16T17:45:29.763" v="806" actId="478"/>
          <ac:picMkLst>
            <pc:docMk/>
            <pc:sldMk cId="1143771709" sldId="1856"/>
            <ac:picMk id="10" creationId="{5311798D-C721-41AF-A065-AE1BC3E1447F}"/>
          </ac:picMkLst>
        </pc:picChg>
      </pc:sldChg>
      <pc:sldChg chg="addSp modSp add mod ord">
        <pc:chgData name="Austin, Wes" userId="af0a08d3-450a-44fe-af25-05348afc4137" providerId="ADAL" clId="{DC0D8A30-6544-4AC4-B1D7-B1E1998961DD}" dt="2022-11-16T19:41:03.953" v="2979" actId="1076"/>
        <pc:sldMkLst>
          <pc:docMk/>
          <pc:sldMk cId="3577896878" sldId="1857"/>
        </pc:sldMkLst>
        <pc:spChg chg="mod">
          <ac:chgData name="Austin, Wes" userId="af0a08d3-450a-44fe-af25-05348afc4137" providerId="ADAL" clId="{DC0D8A30-6544-4AC4-B1D7-B1E1998961DD}" dt="2022-11-16T19:41:03.953" v="2979" actId="1076"/>
          <ac:spMkLst>
            <pc:docMk/>
            <pc:sldMk cId="3577896878" sldId="1857"/>
            <ac:spMk id="3" creationId="{7050ABE8-D54D-C1C5-DE4A-89BE0619D94A}"/>
          </ac:spMkLst>
        </pc:spChg>
        <pc:spChg chg="mod">
          <ac:chgData name="Austin, Wes" userId="af0a08d3-450a-44fe-af25-05348afc4137" providerId="ADAL" clId="{DC0D8A30-6544-4AC4-B1D7-B1E1998961DD}" dt="2022-11-16T17:46:44.312" v="818" actId="20577"/>
          <ac:spMkLst>
            <pc:docMk/>
            <pc:sldMk cId="3577896878" sldId="1857"/>
            <ac:spMk id="5" creationId="{DC8AD1DD-1768-8A68-6801-EE7E29F8D235}"/>
          </ac:spMkLst>
        </pc:spChg>
        <pc:picChg chg="add mod">
          <ac:chgData name="Austin, Wes" userId="af0a08d3-450a-44fe-af25-05348afc4137" providerId="ADAL" clId="{DC0D8A30-6544-4AC4-B1D7-B1E1998961DD}" dt="2022-11-16T17:50:22.347" v="1092" actId="1076"/>
          <ac:picMkLst>
            <pc:docMk/>
            <pc:sldMk cId="3577896878" sldId="1857"/>
            <ac:picMk id="4" creationId="{B1317A5C-DE37-4329-ABE7-79E5348A15F8}"/>
          </ac:picMkLst>
        </pc:picChg>
        <pc:picChg chg="add mod">
          <ac:chgData name="Austin, Wes" userId="af0a08d3-450a-44fe-af25-05348afc4137" providerId="ADAL" clId="{DC0D8A30-6544-4AC4-B1D7-B1E1998961DD}" dt="2022-11-16T17:50:24.003" v="1093" actId="1076"/>
          <ac:picMkLst>
            <pc:docMk/>
            <pc:sldMk cId="3577896878" sldId="1857"/>
            <ac:picMk id="7" creationId="{48428EDD-09BE-4FBA-B243-BB99E1DFC4C4}"/>
          </ac:picMkLst>
        </pc:picChg>
      </pc:sldChg>
      <pc:sldChg chg="addSp delSp modSp add mod">
        <pc:chgData name="Austin, Wes" userId="af0a08d3-450a-44fe-af25-05348afc4137" providerId="ADAL" clId="{DC0D8A30-6544-4AC4-B1D7-B1E1998961DD}" dt="2022-11-16T17:54:30.693" v="1149" actId="1076"/>
        <pc:sldMkLst>
          <pc:docMk/>
          <pc:sldMk cId="688361969" sldId="1858"/>
        </pc:sldMkLst>
        <pc:picChg chg="add mod">
          <ac:chgData name="Austin, Wes" userId="af0a08d3-450a-44fe-af25-05348afc4137" providerId="ADAL" clId="{DC0D8A30-6544-4AC4-B1D7-B1E1998961DD}" dt="2022-11-16T17:54:30.693" v="1149" actId="1076"/>
          <ac:picMkLst>
            <pc:docMk/>
            <pc:sldMk cId="688361969" sldId="1858"/>
            <ac:picMk id="3" creationId="{B24D20CF-7609-49F1-BD94-371E7888EFE9}"/>
          </ac:picMkLst>
        </pc:picChg>
        <pc:picChg chg="del">
          <ac:chgData name="Austin, Wes" userId="af0a08d3-450a-44fe-af25-05348afc4137" providerId="ADAL" clId="{DC0D8A30-6544-4AC4-B1D7-B1E1998961DD}" dt="2022-11-16T17:54:01.078" v="1144" actId="478"/>
          <ac:picMkLst>
            <pc:docMk/>
            <pc:sldMk cId="688361969" sldId="1858"/>
            <ac:picMk id="8" creationId="{D7305199-F528-4BD1-9803-9709191D00AB}"/>
          </ac:picMkLst>
        </pc:picChg>
      </pc:sldChg>
      <pc:sldChg chg="addSp delSp modSp add del mod ord">
        <pc:chgData name="Austin, Wes" userId="af0a08d3-450a-44fe-af25-05348afc4137" providerId="ADAL" clId="{DC0D8A30-6544-4AC4-B1D7-B1E1998961DD}" dt="2022-11-16T17:52:52.838" v="1137" actId="47"/>
        <pc:sldMkLst>
          <pc:docMk/>
          <pc:sldMk cId="1280403583" sldId="1858"/>
        </pc:sldMkLst>
        <pc:spChg chg="del mod">
          <ac:chgData name="Austin, Wes" userId="af0a08d3-450a-44fe-af25-05348afc4137" providerId="ADAL" clId="{DC0D8A30-6544-4AC4-B1D7-B1E1998961DD}" dt="2022-11-16T17:51:42.390" v="1132" actId="478"/>
          <ac:spMkLst>
            <pc:docMk/>
            <pc:sldMk cId="1280403583" sldId="1858"/>
            <ac:spMk id="5" creationId="{DC8AD1DD-1768-8A68-6801-EE7E29F8D235}"/>
          </ac:spMkLst>
        </pc:spChg>
        <pc:picChg chg="mod">
          <ac:chgData name="Austin, Wes" userId="af0a08d3-450a-44fe-af25-05348afc4137" providerId="ADAL" clId="{DC0D8A30-6544-4AC4-B1D7-B1E1998961DD}" dt="2022-11-16T17:51:34.459" v="1130" actId="1076"/>
          <ac:picMkLst>
            <pc:docMk/>
            <pc:sldMk cId="1280403583" sldId="1858"/>
            <ac:picMk id="4" creationId="{B1317A5C-DE37-4329-ABE7-79E5348A15F8}"/>
          </ac:picMkLst>
        </pc:picChg>
        <pc:picChg chg="add mod">
          <ac:chgData name="Austin, Wes" userId="af0a08d3-450a-44fe-af25-05348afc4137" providerId="ADAL" clId="{DC0D8A30-6544-4AC4-B1D7-B1E1998961DD}" dt="2022-11-16T17:51:35.956" v="1131" actId="1076"/>
          <ac:picMkLst>
            <pc:docMk/>
            <pc:sldMk cId="1280403583" sldId="1858"/>
            <ac:picMk id="6" creationId="{9152CB6D-0F4B-4910-8B11-8252DAC70F6F}"/>
          </ac:picMkLst>
        </pc:picChg>
        <pc:picChg chg="mod">
          <ac:chgData name="Austin, Wes" userId="af0a08d3-450a-44fe-af25-05348afc4137" providerId="ADAL" clId="{DC0D8A30-6544-4AC4-B1D7-B1E1998961DD}" dt="2022-11-16T17:51:33.300" v="1129" actId="1076"/>
          <ac:picMkLst>
            <pc:docMk/>
            <pc:sldMk cId="1280403583" sldId="1858"/>
            <ac:picMk id="7" creationId="{48428EDD-09BE-4FBA-B243-BB99E1DFC4C4}"/>
          </ac:picMkLst>
        </pc:picChg>
      </pc:sldChg>
      <pc:sldChg chg="addSp modSp add mod">
        <pc:chgData name="Austin, Wes" userId="af0a08d3-450a-44fe-af25-05348afc4137" providerId="ADAL" clId="{DC0D8A30-6544-4AC4-B1D7-B1E1998961DD}" dt="2022-11-16T18:48:47.878" v="2883" actId="1076"/>
        <pc:sldMkLst>
          <pc:docMk/>
          <pc:sldMk cId="482848487" sldId="1859"/>
        </pc:sldMkLst>
        <pc:spChg chg="mod">
          <ac:chgData name="Austin, Wes" userId="af0a08d3-450a-44fe-af25-05348afc4137" providerId="ADAL" clId="{DC0D8A30-6544-4AC4-B1D7-B1E1998961DD}" dt="2022-11-16T18:13:02.371" v="1467" actId="404"/>
          <ac:spMkLst>
            <pc:docMk/>
            <pc:sldMk cId="482848487" sldId="1859"/>
            <ac:spMk id="3" creationId="{7050ABE8-D54D-C1C5-DE4A-89BE0619D94A}"/>
          </ac:spMkLst>
        </pc:spChg>
        <pc:spChg chg="add mod">
          <ac:chgData name="Austin, Wes" userId="af0a08d3-450a-44fe-af25-05348afc4137" providerId="ADAL" clId="{DC0D8A30-6544-4AC4-B1D7-B1E1998961DD}" dt="2022-11-16T18:48:47.878" v="2883" actId="1076"/>
          <ac:spMkLst>
            <pc:docMk/>
            <pc:sldMk cId="482848487" sldId="1859"/>
            <ac:spMk id="5" creationId="{EF3464BB-07D4-4662-AE3D-83AD9C3C596C}"/>
          </ac:spMkLst>
        </pc:spChg>
        <pc:spChg chg="mod">
          <ac:chgData name="Austin, Wes" userId="af0a08d3-450a-44fe-af25-05348afc4137" providerId="ADAL" clId="{DC0D8A30-6544-4AC4-B1D7-B1E1998961DD}" dt="2022-11-16T17:55:32.320" v="1176" actId="20577"/>
          <ac:spMkLst>
            <pc:docMk/>
            <pc:sldMk cId="482848487" sldId="1859"/>
            <ac:spMk id="6" creationId="{AEE65F56-EC03-4B55-9CEE-9F25089428B4}"/>
          </ac:spMkLst>
        </pc:spChg>
        <pc:picChg chg="add mod">
          <ac:chgData name="Austin, Wes" userId="af0a08d3-450a-44fe-af25-05348afc4137" providerId="ADAL" clId="{DC0D8A30-6544-4AC4-B1D7-B1E1998961DD}" dt="2022-11-16T18:48:45.119" v="2882" actId="14100"/>
          <ac:picMkLst>
            <pc:docMk/>
            <pc:sldMk cId="482848487" sldId="1859"/>
            <ac:picMk id="4" creationId="{41F8B26F-4AC6-4F08-A168-E0AACD9B95E6}"/>
          </ac:picMkLst>
        </pc:picChg>
      </pc:sldChg>
      <pc:sldChg chg="addSp delSp modSp add mod">
        <pc:chgData name="Austin, Wes" userId="af0a08d3-450a-44fe-af25-05348afc4137" providerId="ADAL" clId="{DC0D8A30-6544-4AC4-B1D7-B1E1998961DD}" dt="2022-11-16T18:23:00.451" v="2151" actId="20577"/>
        <pc:sldMkLst>
          <pc:docMk/>
          <pc:sldMk cId="717320319" sldId="1860"/>
        </pc:sldMkLst>
        <pc:spChg chg="mod">
          <ac:chgData name="Austin, Wes" userId="af0a08d3-450a-44fe-af25-05348afc4137" providerId="ADAL" clId="{DC0D8A30-6544-4AC4-B1D7-B1E1998961DD}" dt="2022-11-16T18:23:00.451" v="2151" actId="20577"/>
          <ac:spMkLst>
            <pc:docMk/>
            <pc:sldMk cId="717320319" sldId="1860"/>
            <ac:spMk id="3" creationId="{7050ABE8-D54D-C1C5-DE4A-89BE0619D94A}"/>
          </ac:spMkLst>
        </pc:spChg>
        <pc:spChg chg="del">
          <ac:chgData name="Austin, Wes" userId="af0a08d3-450a-44fe-af25-05348afc4137" providerId="ADAL" clId="{DC0D8A30-6544-4AC4-B1D7-B1E1998961DD}" dt="2022-11-16T18:18:24.314" v="1705" actId="478"/>
          <ac:spMkLst>
            <pc:docMk/>
            <pc:sldMk cId="717320319" sldId="1860"/>
            <ac:spMk id="6" creationId="{AEE65F56-EC03-4B55-9CEE-9F25089428B4}"/>
          </ac:spMkLst>
        </pc:spChg>
        <pc:spChg chg="add mod">
          <ac:chgData name="Austin, Wes" userId="af0a08d3-450a-44fe-af25-05348afc4137" providerId="ADAL" clId="{DC0D8A30-6544-4AC4-B1D7-B1E1998961DD}" dt="2022-11-16T18:18:24.572" v="1706"/>
          <ac:spMkLst>
            <pc:docMk/>
            <pc:sldMk cId="717320319" sldId="1860"/>
            <ac:spMk id="7" creationId="{0A20FC69-65C8-495D-8C22-D9933AC2F2FD}"/>
          </ac:spMkLst>
        </pc:spChg>
        <pc:picChg chg="add mod">
          <ac:chgData name="Austin, Wes" userId="af0a08d3-450a-44fe-af25-05348afc4137" providerId="ADAL" clId="{DC0D8A30-6544-4AC4-B1D7-B1E1998961DD}" dt="2022-11-16T18:11:42.197" v="1401" actId="1076"/>
          <ac:picMkLst>
            <pc:docMk/>
            <pc:sldMk cId="717320319" sldId="1860"/>
            <ac:picMk id="4" creationId="{32A7D908-5183-44B6-A2C0-30A44E113E0B}"/>
          </ac:picMkLst>
        </pc:picChg>
      </pc:sldChg>
      <pc:sldChg chg="addSp delSp modSp add mod">
        <pc:chgData name="Austin, Wes" userId="af0a08d3-450a-44fe-af25-05348afc4137" providerId="ADAL" clId="{DC0D8A30-6544-4AC4-B1D7-B1E1998961DD}" dt="2022-11-16T19:38:12.367" v="2933" actId="15"/>
        <pc:sldMkLst>
          <pc:docMk/>
          <pc:sldMk cId="3179433109" sldId="1861"/>
        </pc:sldMkLst>
        <pc:spChg chg="mod">
          <ac:chgData name="Austin, Wes" userId="af0a08d3-450a-44fe-af25-05348afc4137" providerId="ADAL" clId="{DC0D8A30-6544-4AC4-B1D7-B1E1998961DD}" dt="2022-11-16T19:38:12.367" v="2933" actId="15"/>
          <ac:spMkLst>
            <pc:docMk/>
            <pc:sldMk cId="3179433109" sldId="1861"/>
            <ac:spMk id="3" creationId="{7050ABE8-D54D-C1C5-DE4A-89BE0619D94A}"/>
          </ac:spMkLst>
        </pc:spChg>
        <pc:spChg chg="del">
          <ac:chgData name="Austin, Wes" userId="af0a08d3-450a-44fe-af25-05348afc4137" providerId="ADAL" clId="{DC0D8A30-6544-4AC4-B1D7-B1E1998961DD}" dt="2022-11-16T18:18:27.119" v="1707" actId="478"/>
          <ac:spMkLst>
            <pc:docMk/>
            <pc:sldMk cId="3179433109" sldId="1861"/>
            <ac:spMk id="6" creationId="{AEE65F56-EC03-4B55-9CEE-9F25089428B4}"/>
          </ac:spMkLst>
        </pc:spChg>
        <pc:spChg chg="add del mod">
          <ac:chgData name="Austin, Wes" userId="af0a08d3-450a-44fe-af25-05348afc4137" providerId="ADAL" clId="{DC0D8A30-6544-4AC4-B1D7-B1E1998961DD}" dt="2022-11-16T18:17:47.504" v="1692" actId="478"/>
          <ac:spMkLst>
            <pc:docMk/>
            <pc:sldMk cId="3179433109" sldId="1861"/>
            <ac:spMk id="10" creationId="{B5159E2C-F136-4966-B671-2A85B07185B2}"/>
          </ac:spMkLst>
        </pc:spChg>
        <pc:spChg chg="add del mod">
          <ac:chgData name="Austin, Wes" userId="af0a08d3-450a-44fe-af25-05348afc4137" providerId="ADAL" clId="{DC0D8A30-6544-4AC4-B1D7-B1E1998961DD}" dt="2022-11-16T18:17:47.156" v="1691" actId="478"/>
          <ac:spMkLst>
            <pc:docMk/>
            <pc:sldMk cId="3179433109" sldId="1861"/>
            <ac:spMk id="11" creationId="{E32CBC1C-448E-401E-8109-28431D614636}"/>
          </ac:spMkLst>
        </pc:spChg>
        <pc:spChg chg="add mod">
          <ac:chgData name="Austin, Wes" userId="af0a08d3-450a-44fe-af25-05348afc4137" providerId="ADAL" clId="{DC0D8A30-6544-4AC4-B1D7-B1E1998961DD}" dt="2022-11-16T18:18:27.457" v="1708"/>
          <ac:spMkLst>
            <pc:docMk/>
            <pc:sldMk cId="3179433109" sldId="1861"/>
            <ac:spMk id="14" creationId="{97F3A68D-527F-41E6-B80A-D53D8E513BB4}"/>
          </ac:spMkLst>
        </pc:spChg>
        <pc:picChg chg="del">
          <ac:chgData name="Austin, Wes" userId="af0a08d3-450a-44fe-af25-05348afc4137" providerId="ADAL" clId="{DC0D8A30-6544-4AC4-B1D7-B1E1998961DD}" dt="2022-11-16T18:13:14.543" v="1470" actId="478"/>
          <ac:picMkLst>
            <pc:docMk/>
            <pc:sldMk cId="3179433109" sldId="1861"/>
            <ac:picMk id="4" creationId="{32A7D908-5183-44B6-A2C0-30A44E113E0B}"/>
          </ac:picMkLst>
        </pc:picChg>
        <pc:picChg chg="add del mod">
          <ac:chgData name="Austin, Wes" userId="af0a08d3-450a-44fe-af25-05348afc4137" providerId="ADAL" clId="{DC0D8A30-6544-4AC4-B1D7-B1E1998961DD}" dt="2022-11-16T18:17:48.322" v="1694" actId="478"/>
          <ac:picMkLst>
            <pc:docMk/>
            <pc:sldMk cId="3179433109" sldId="1861"/>
            <ac:picMk id="5" creationId="{F9149862-B05C-495D-9380-2C824D581F67}"/>
          </ac:picMkLst>
        </pc:picChg>
        <pc:picChg chg="add del mod">
          <ac:chgData name="Austin, Wes" userId="af0a08d3-450a-44fe-af25-05348afc4137" providerId="ADAL" clId="{DC0D8A30-6544-4AC4-B1D7-B1E1998961DD}" dt="2022-11-16T18:17:47.867" v="1693" actId="478"/>
          <ac:picMkLst>
            <pc:docMk/>
            <pc:sldMk cId="3179433109" sldId="1861"/>
            <ac:picMk id="8" creationId="{0F19FDB1-FDB0-440C-A879-544EE06A6E58}"/>
          </ac:picMkLst>
        </pc:picChg>
        <pc:picChg chg="add del mod">
          <ac:chgData name="Austin, Wes" userId="af0a08d3-450a-44fe-af25-05348afc4137" providerId="ADAL" clId="{DC0D8A30-6544-4AC4-B1D7-B1E1998961DD}" dt="2022-11-16T18:17:44.763" v="1680" actId="22"/>
          <ac:picMkLst>
            <pc:docMk/>
            <pc:sldMk cId="3179433109" sldId="1861"/>
            <ac:picMk id="13" creationId="{07659961-0ECA-43F0-822B-F580BEC534B5}"/>
          </ac:picMkLst>
        </pc:picChg>
      </pc:sldChg>
      <pc:sldChg chg="delSp modSp add del mod">
        <pc:chgData name="Austin, Wes" userId="af0a08d3-450a-44fe-af25-05348afc4137" providerId="ADAL" clId="{DC0D8A30-6544-4AC4-B1D7-B1E1998961DD}" dt="2022-11-16T18:18:05.660" v="1704" actId="47"/>
        <pc:sldMkLst>
          <pc:docMk/>
          <pc:sldMk cId="926564975" sldId="1862"/>
        </pc:sldMkLst>
        <pc:spChg chg="mod">
          <ac:chgData name="Austin, Wes" userId="af0a08d3-450a-44fe-af25-05348afc4137" providerId="ADAL" clId="{DC0D8A30-6544-4AC4-B1D7-B1E1998961DD}" dt="2022-11-16T18:18:00.337" v="1702" actId="20577"/>
          <ac:spMkLst>
            <pc:docMk/>
            <pc:sldMk cId="926564975" sldId="1862"/>
            <ac:spMk id="3" creationId="{7050ABE8-D54D-C1C5-DE4A-89BE0619D94A}"/>
          </ac:spMkLst>
        </pc:spChg>
        <pc:spChg chg="del">
          <ac:chgData name="Austin, Wes" userId="af0a08d3-450a-44fe-af25-05348afc4137" providerId="ADAL" clId="{DC0D8A30-6544-4AC4-B1D7-B1E1998961DD}" dt="2022-11-16T18:17:54.617" v="1698" actId="478"/>
          <ac:spMkLst>
            <pc:docMk/>
            <pc:sldMk cId="926564975" sldId="1862"/>
            <ac:spMk id="10" creationId="{B5159E2C-F136-4966-B671-2A85B07185B2}"/>
          </ac:spMkLst>
        </pc:spChg>
        <pc:spChg chg="del mod">
          <ac:chgData name="Austin, Wes" userId="af0a08d3-450a-44fe-af25-05348afc4137" providerId="ADAL" clId="{DC0D8A30-6544-4AC4-B1D7-B1E1998961DD}" dt="2022-11-16T18:17:55.462" v="1700" actId="478"/>
          <ac:spMkLst>
            <pc:docMk/>
            <pc:sldMk cId="926564975" sldId="1862"/>
            <ac:spMk id="11" creationId="{E32CBC1C-448E-401E-8109-28431D614636}"/>
          </ac:spMkLst>
        </pc:spChg>
        <pc:picChg chg="del">
          <ac:chgData name="Austin, Wes" userId="af0a08d3-450a-44fe-af25-05348afc4137" providerId="ADAL" clId="{DC0D8A30-6544-4AC4-B1D7-B1E1998961DD}" dt="2022-11-16T18:17:52.978" v="1696" actId="478"/>
          <ac:picMkLst>
            <pc:docMk/>
            <pc:sldMk cId="926564975" sldId="1862"/>
            <ac:picMk id="5" creationId="{F9149862-B05C-495D-9380-2C824D581F67}"/>
          </ac:picMkLst>
        </pc:picChg>
        <pc:picChg chg="del">
          <ac:chgData name="Austin, Wes" userId="af0a08d3-450a-44fe-af25-05348afc4137" providerId="ADAL" clId="{DC0D8A30-6544-4AC4-B1D7-B1E1998961DD}" dt="2022-11-16T18:17:53.632" v="1697" actId="478"/>
          <ac:picMkLst>
            <pc:docMk/>
            <pc:sldMk cId="926564975" sldId="1862"/>
            <ac:picMk id="8" creationId="{0F19FDB1-FDB0-440C-A879-544EE06A6E58}"/>
          </ac:picMkLst>
        </pc:picChg>
      </pc:sldChg>
      <pc:sldChg chg="addSp delSp modSp add mod">
        <pc:chgData name="Austin, Wes" userId="af0a08d3-450a-44fe-af25-05348afc4137" providerId="ADAL" clId="{DC0D8A30-6544-4AC4-B1D7-B1E1998961DD}" dt="2022-11-16T19:39:06.082" v="2945" actId="20577"/>
        <pc:sldMkLst>
          <pc:docMk/>
          <pc:sldMk cId="1762198768" sldId="1863"/>
        </pc:sldMkLst>
        <pc:spChg chg="mod">
          <ac:chgData name="Austin, Wes" userId="af0a08d3-450a-44fe-af25-05348afc4137" providerId="ADAL" clId="{DC0D8A30-6544-4AC4-B1D7-B1E1998961DD}" dt="2022-11-16T19:39:06.082" v="2945" actId="20577"/>
          <ac:spMkLst>
            <pc:docMk/>
            <pc:sldMk cId="1762198768" sldId="1863"/>
            <ac:spMk id="3" creationId="{7050ABE8-D54D-C1C5-DE4A-89BE0619D94A}"/>
          </ac:spMkLst>
        </pc:spChg>
        <pc:spChg chg="del">
          <ac:chgData name="Austin, Wes" userId="af0a08d3-450a-44fe-af25-05348afc4137" providerId="ADAL" clId="{DC0D8A30-6544-4AC4-B1D7-B1E1998961DD}" dt="2022-11-16T18:18:29.771" v="1709" actId="478"/>
          <ac:spMkLst>
            <pc:docMk/>
            <pc:sldMk cId="1762198768" sldId="1863"/>
            <ac:spMk id="6" creationId="{AEE65F56-EC03-4B55-9CEE-9F25089428B4}"/>
          </ac:spMkLst>
        </pc:spChg>
        <pc:spChg chg="add mod">
          <ac:chgData name="Austin, Wes" userId="af0a08d3-450a-44fe-af25-05348afc4137" providerId="ADAL" clId="{DC0D8A30-6544-4AC4-B1D7-B1E1998961DD}" dt="2022-11-16T18:18:30.009" v="1710"/>
          <ac:spMkLst>
            <pc:docMk/>
            <pc:sldMk cId="1762198768" sldId="1863"/>
            <ac:spMk id="7" creationId="{D12B789B-9CAD-450D-9ED4-AC8DA46BD4CB}"/>
          </ac:spMkLst>
        </pc:spChg>
        <pc:cxnChg chg="add mod">
          <ac:chgData name="Austin, Wes" userId="af0a08d3-450a-44fe-af25-05348afc4137" providerId="ADAL" clId="{DC0D8A30-6544-4AC4-B1D7-B1E1998961DD}" dt="2022-11-16T19:38:57.834" v="2944" actId="14100"/>
          <ac:cxnSpMkLst>
            <pc:docMk/>
            <pc:sldMk cId="1762198768" sldId="1863"/>
            <ac:cxnSpMk id="8" creationId="{4BC9F215-93A7-47FC-A4B0-9A8AFC156F55}"/>
          </ac:cxnSpMkLst>
        </pc:cxnChg>
      </pc:sldChg>
      <pc:sldChg chg="addSp delSp modSp add mod">
        <pc:chgData name="Austin, Wes" userId="af0a08d3-450a-44fe-af25-05348afc4137" providerId="ADAL" clId="{DC0D8A30-6544-4AC4-B1D7-B1E1998961DD}" dt="2022-11-16T18:22:53.374" v="2148" actId="20577"/>
        <pc:sldMkLst>
          <pc:docMk/>
          <pc:sldMk cId="3121520449" sldId="1864"/>
        </pc:sldMkLst>
        <pc:spChg chg="mod">
          <ac:chgData name="Austin, Wes" userId="af0a08d3-450a-44fe-af25-05348afc4137" providerId="ADAL" clId="{DC0D8A30-6544-4AC4-B1D7-B1E1998961DD}" dt="2022-11-16T18:22:53.374" v="2148" actId="20577"/>
          <ac:spMkLst>
            <pc:docMk/>
            <pc:sldMk cId="3121520449" sldId="1864"/>
            <ac:spMk id="3" creationId="{7050ABE8-D54D-C1C5-DE4A-89BE0619D94A}"/>
          </ac:spMkLst>
        </pc:spChg>
        <pc:picChg chg="add mod">
          <ac:chgData name="Austin, Wes" userId="af0a08d3-450a-44fe-af25-05348afc4137" providerId="ADAL" clId="{DC0D8A30-6544-4AC4-B1D7-B1E1998961DD}" dt="2022-11-16T18:19:53.148" v="1735" actId="1076"/>
          <ac:picMkLst>
            <pc:docMk/>
            <pc:sldMk cId="3121520449" sldId="1864"/>
            <ac:picMk id="4" creationId="{76B1B38A-0A5D-44A1-9B17-797CD5105D8D}"/>
          </ac:picMkLst>
        </pc:picChg>
        <pc:picChg chg="del">
          <ac:chgData name="Austin, Wes" userId="af0a08d3-450a-44fe-af25-05348afc4137" providerId="ADAL" clId="{DC0D8A30-6544-4AC4-B1D7-B1E1998961DD}" dt="2022-11-16T18:19:50.855" v="1733" actId="478"/>
          <ac:picMkLst>
            <pc:docMk/>
            <pc:sldMk cId="3121520449" sldId="1864"/>
            <ac:picMk id="13" creationId="{07659961-0ECA-43F0-822B-F580BEC534B5}"/>
          </ac:picMkLst>
        </pc:picChg>
      </pc:sldChg>
      <pc:sldChg chg="addSp delSp modSp add mod">
        <pc:chgData name="Austin, Wes" userId="af0a08d3-450a-44fe-af25-05348afc4137" providerId="ADAL" clId="{DC0D8A30-6544-4AC4-B1D7-B1E1998961DD}" dt="2022-11-16T18:31:28.722" v="2706" actId="14100"/>
        <pc:sldMkLst>
          <pc:docMk/>
          <pc:sldMk cId="4247990439" sldId="1865"/>
        </pc:sldMkLst>
        <pc:spChg chg="mod">
          <ac:chgData name="Austin, Wes" userId="af0a08d3-450a-44fe-af25-05348afc4137" providerId="ADAL" clId="{DC0D8A30-6544-4AC4-B1D7-B1E1998961DD}" dt="2022-11-16T18:22:51.254" v="2147" actId="20577"/>
          <ac:spMkLst>
            <pc:docMk/>
            <pc:sldMk cId="4247990439" sldId="1865"/>
            <ac:spMk id="3" creationId="{7050ABE8-D54D-C1C5-DE4A-89BE0619D94A}"/>
          </ac:spMkLst>
        </pc:spChg>
        <pc:picChg chg="del">
          <ac:chgData name="Austin, Wes" userId="af0a08d3-450a-44fe-af25-05348afc4137" providerId="ADAL" clId="{DC0D8A30-6544-4AC4-B1D7-B1E1998961DD}" dt="2022-11-16T18:22:09.548" v="2139" actId="478"/>
          <ac:picMkLst>
            <pc:docMk/>
            <pc:sldMk cId="4247990439" sldId="1865"/>
            <ac:picMk id="4" creationId="{76B1B38A-0A5D-44A1-9B17-797CD5105D8D}"/>
          </ac:picMkLst>
        </pc:picChg>
        <pc:picChg chg="add mod">
          <ac:chgData name="Austin, Wes" userId="af0a08d3-450a-44fe-af25-05348afc4137" providerId="ADAL" clId="{DC0D8A30-6544-4AC4-B1D7-B1E1998961DD}" dt="2022-11-16T18:22:21.325" v="2141" actId="1076"/>
          <ac:picMkLst>
            <pc:docMk/>
            <pc:sldMk cId="4247990439" sldId="1865"/>
            <ac:picMk id="5" creationId="{DCB2F1B8-A687-4125-92D5-8BFE0A434DEC}"/>
          </ac:picMkLst>
        </pc:picChg>
        <pc:cxnChg chg="add mod">
          <ac:chgData name="Austin, Wes" userId="af0a08d3-450a-44fe-af25-05348afc4137" providerId="ADAL" clId="{DC0D8A30-6544-4AC4-B1D7-B1E1998961DD}" dt="2022-11-16T18:31:28.722" v="2706" actId="14100"/>
          <ac:cxnSpMkLst>
            <pc:docMk/>
            <pc:sldMk cId="4247990439" sldId="1865"/>
            <ac:cxnSpMk id="8" creationId="{9E7ADC2D-B6DB-45D8-B1D6-8F37A40680B1}"/>
          </ac:cxnSpMkLst>
        </pc:cxnChg>
      </pc:sldChg>
      <pc:sldChg chg="addSp delSp modSp add mod">
        <pc:chgData name="Austin, Wes" userId="af0a08d3-450a-44fe-af25-05348afc4137" providerId="ADAL" clId="{DC0D8A30-6544-4AC4-B1D7-B1E1998961DD}" dt="2022-11-16T18:48:38.895" v="2881" actId="1076"/>
        <pc:sldMkLst>
          <pc:docMk/>
          <pc:sldMk cId="414532950" sldId="1866"/>
        </pc:sldMkLst>
        <pc:spChg chg="mod">
          <ac:chgData name="Austin, Wes" userId="af0a08d3-450a-44fe-af25-05348afc4137" providerId="ADAL" clId="{DC0D8A30-6544-4AC4-B1D7-B1E1998961DD}" dt="2022-11-16T18:48:38.895" v="2881" actId="1076"/>
          <ac:spMkLst>
            <pc:docMk/>
            <pc:sldMk cId="414532950" sldId="1866"/>
            <ac:spMk id="3" creationId="{7050ABE8-D54D-C1C5-DE4A-89BE0619D94A}"/>
          </ac:spMkLst>
        </pc:spChg>
        <pc:spChg chg="del">
          <ac:chgData name="Austin, Wes" userId="af0a08d3-450a-44fe-af25-05348afc4137" providerId="ADAL" clId="{DC0D8A30-6544-4AC4-B1D7-B1E1998961DD}" dt="2022-11-16T18:23:16.256" v="2159" actId="478"/>
          <ac:spMkLst>
            <pc:docMk/>
            <pc:sldMk cId="414532950" sldId="1866"/>
            <ac:spMk id="5" creationId="{EF3464BB-07D4-4662-AE3D-83AD9C3C596C}"/>
          </ac:spMkLst>
        </pc:spChg>
        <pc:spChg chg="add del mod">
          <ac:chgData name="Austin, Wes" userId="af0a08d3-450a-44fe-af25-05348afc4137" providerId="ADAL" clId="{DC0D8A30-6544-4AC4-B1D7-B1E1998961DD}" dt="2022-11-16T18:25:44.419" v="2456" actId="478"/>
          <ac:spMkLst>
            <pc:docMk/>
            <pc:sldMk cId="414532950" sldId="1866"/>
            <ac:spMk id="8" creationId="{BF913AD0-A163-4D87-9C84-A33B9B832BAE}"/>
          </ac:spMkLst>
        </pc:spChg>
        <pc:picChg chg="del">
          <ac:chgData name="Austin, Wes" userId="af0a08d3-450a-44fe-af25-05348afc4137" providerId="ADAL" clId="{DC0D8A30-6544-4AC4-B1D7-B1E1998961DD}" dt="2022-11-16T18:23:07.497" v="2152" actId="478"/>
          <ac:picMkLst>
            <pc:docMk/>
            <pc:sldMk cId="414532950" sldId="1866"/>
            <ac:picMk id="4" creationId="{41F8B26F-4AC6-4F08-A168-E0AACD9B95E6}"/>
          </ac:picMkLst>
        </pc:picChg>
      </pc:sldChg>
      <pc:sldChg chg="addSp modSp add mod">
        <pc:chgData name="Austin, Wes" userId="af0a08d3-450a-44fe-af25-05348afc4137" providerId="ADAL" clId="{DC0D8A30-6544-4AC4-B1D7-B1E1998961DD}" dt="2022-11-16T18:29:37.057" v="2690" actId="20577"/>
        <pc:sldMkLst>
          <pc:docMk/>
          <pc:sldMk cId="912318582" sldId="1867"/>
        </pc:sldMkLst>
        <pc:spChg chg="mod">
          <ac:chgData name="Austin, Wes" userId="af0a08d3-450a-44fe-af25-05348afc4137" providerId="ADAL" clId="{DC0D8A30-6544-4AC4-B1D7-B1E1998961DD}" dt="2022-11-16T18:29:37.057" v="2690" actId="20577"/>
          <ac:spMkLst>
            <pc:docMk/>
            <pc:sldMk cId="912318582" sldId="1867"/>
            <ac:spMk id="3" creationId="{7050ABE8-D54D-C1C5-DE4A-89BE0619D94A}"/>
          </ac:spMkLst>
        </pc:spChg>
        <pc:spChg chg="add mod">
          <ac:chgData name="Austin, Wes" userId="af0a08d3-450a-44fe-af25-05348afc4137" providerId="ADAL" clId="{DC0D8A30-6544-4AC4-B1D7-B1E1998961DD}" dt="2022-11-16T18:28:05.134" v="2668" actId="20577"/>
          <ac:spMkLst>
            <pc:docMk/>
            <pc:sldMk cId="912318582" sldId="1867"/>
            <ac:spMk id="5" creationId="{92135AB3-BAED-459E-B0AA-8DBDF193CF3C}"/>
          </ac:spMkLst>
        </pc:spChg>
        <pc:spChg chg="mod">
          <ac:chgData name="Austin, Wes" userId="af0a08d3-450a-44fe-af25-05348afc4137" providerId="ADAL" clId="{DC0D8A30-6544-4AC4-B1D7-B1E1998961DD}" dt="2022-11-16T18:26:41.321" v="2600" actId="20577"/>
          <ac:spMkLst>
            <pc:docMk/>
            <pc:sldMk cId="912318582" sldId="1867"/>
            <ac:spMk id="6" creationId="{AEE65F56-EC03-4B55-9CEE-9F25089428B4}"/>
          </ac:spMkLst>
        </pc:spChg>
      </pc:sldChg>
      <pc:sldChg chg="addSp delSp modSp add mod">
        <pc:chgData name="Austin, Wes" userId="af0a08d3-450a-44fe-af25-05348afc4137" providerId="ADAL" clId="{DC0D8A30-6544-4AC4-B1D7-B1E1998961DD}" dt="2022-11-16T19:40:38.700" v="2977" actId="20577"/>
        <pc:sldMkLst>
          <pc:docMk/>
          <pc:sldMk cId="1453577068" sldId="1868"/>
        </pc:sldMkLst>
        <pc:spChg chg="del">
          <ac:chgData name="Austin, Wes" userId="af0a08d3-450a-44fe-af25-05348afc4137" providerId="ADAL" clId="{DC0D8A30-6544-4AC4-B1D7-B1E1998961DD}" dt="2022-11-16T18:28:40.921" v="2671" actId="478"/>
          <ac:spMkLst>
            <pc:docMk/>
            <pc:sldMk cId="1453577068" sldId="1868"/>
            <ac:spMk id="3" creationId="{7050ABE8-D54D-C1C5-DE4A-89BE0619D94A}"/>
          </ac:spMkLst>
        </pc:spChg>
        <pc:spChg chg="del">
          <ac:chgData name="Austin, Wes" userId="af0a08d3-450a-44fe-af25-05348afc4137" providerId="ADAL" clId="{DC0D8A30-6544-4AC4-B1D7-B1E1998961DD}" dt="2022-11-16T18:28:41.857" v="2672" actId="478"/>
          <ac:spMkLst>
            <pc:docMk/>
            <pc:sldMk cId="1453577068" sldId="1868"/>
            <ac:spMk id="5" creationId="{92135AB3-BAED-459E-B0AA-8DBDF193CF3C}"/>
          </ac:spMkLst>
        </pc:spChg>
        <pc:spChg chg="mod">
          <ac:chgData name="Austin, Wes" userId="af0a08d3-450a-44fe-af25-05348afc4137" providerId="ADAL" clId="{DC0D8A30-6544-4AC4-B1D7-B1E1998961DD}" dt="2022-11-16T19:40:38.700" v="2977" actId="20577"/>
          <ac:spMkLst>
            <pc:docMk/>
            <pc:sldMk cId="1453577068" sldId="1868"/>
            <ac:spMk id="6" creationId="{AEE65F56-EC03-4B55-9CEE-9F25089428B4}"/>
          </ac:spMkLst>
        </pc:spChg>
        <pc:spChg chg="add mod">
          <ac:chgData name="Austin, Wes" userId="af0a08d3-450a-44fe-af25-05348afc4137" providerId="ADAL" clId="{DC0D8A30-6544-4AC4-B1D7-B1E1998961DD}" dt="2022-11-16T18:29:18.097" v="2689" actId="1076"/>
          <ac:spMkLst>
            <pc:docMk/>
            <pc:sldMk cId="1453577068" sldId="1868"/>
            <ac:spMk id="7" creationId="{A0460485-B9A9-4D99-93FE-47962E35DBD9}"/>
          </ac:spMkLst>
        </pc:spChg>
        <pc:spChg chg="add mod">
          <ac:chgData name="Austin, Wes" userId="af0a08d3-450a-44fe-af25-05348afc4137" providerId="ADAL" clId="{DC0D8A30-6544-4AC4-B1D7-B1E1998961DD}" dt="2022-11-16T18:29:02.817" v="2679" actId="1076"/>
          <ac:spMkLst>
            <pc:docMk/>
            <pc:sldMk cId="1453577068" sldId="1868"/>
            <ac:spMk id="8" creationId="{35C71254-A4F9-4750-8A33-FE29FA42F2D5}"/>
          </ac:spMkLst>
        </pc:spChg>
        <pc:picChg chg="add mod">
          <ac:chgData name="Austin, Wes" userId="af0a08d3-450a-44fe-af25-05348afc4137" providerId="ADAL" clId="{DC0D8A30-6544-4AC4-B1D7-B1E1998961DD}" dt="2022-11-16T18:29:01.272" v="2678" actId="1076"/>
          <ac:picMkLst>
            <pc:docMk/>
            <pc:sldMk cId="1453577068" sldId="1868"/>
            <ac:picMk id="4" creationId="{547BC4ED-79EA-4438-9C8C-B4427493E8EA}"/>
          </ac:picMkLst>
        </pc:picChg>
      </pc:sldChg>
      <pc:sldChg chg="addSp delSp modSp add mod">
        <pc:chgData name="Austin, Wes" userId="af0a08d3-450a-44fe-af25-05348afc4137" providerId="ADAL" clId="{DC0D8A30-6544-4AC4-B1D7-B1E1998961DD}" dt="2022-11-16T19:44:53.334" v="3182" actId="20577"/>
        <pc:sldMkLst>
          <pc:docMk/>
          <pc:sldMk cId="1882420250" sldId="1869"/>
        </pc:sldMkLst>
        <pc:spChg chg="add mod">
          <ac:chgData name="Austin, Wes" userId="af0a08d3-450a-44fe-af25-05348afc4137" providerId="ADAL" clId="{DC0D8A30-6544-4AC4-B1D7-B1E1998961DD}" dt="2022-11-16T19:44:53.334" v="3182" actId="20577"/>
          <ac:spMkLst>
            <pc:docMk/>
            <pc:sldMk cId="1882420250" sldId="1869"/>
            <ac:spMk id="7" creationId="{106D06AA-F241-4014-B086-6754A3C9A527}"/>
          </ac:spMkLst>
        </pc:spChg>
        <pc:picChg chg="del">
          <ac:chgData name="Austin, Wes" userId="af0a08d3-450a-44fe-af25-05348afc4137" providerId="ADAL" clId="{DC0D8A30-6544-4AC4-B1D7-B1E1998961DD}" dt="2022-11-16T19:43:54.778" v="2981" actId="478"/>
          <ac:picMkLst>
            <pc:docMk/>
            <pc:sldMk cId="1882420250" sldId="1869"/>
            <ac:picMk id="3" creationId="{B24D20CF-7609-49F1-BD94-371E7888EFE9}"/>
          </ac:picMkLst>
        </pc:picChg>
        <pc:picChg chg="del">
          <ac:chgData name="Austin, Wes" userId="af0a08d3-450a-44fe-af25-05348afc4137" providerId="ADAL" clId="{DC0D8A30-6544-4AC4-B1D7-B1E1998961DD}" dt="2022-11-16T19:43:55.243" v="2982" actId="478"/>
          <ac:picMkLst>
            <pc:docMk/>
            <pc:sldMk cId="1882420250" sldId="1869"/>
            <ac:picMk id="4" creationId="{740A14CA-AB9C-4BF6-800A-02639477737A}"/>
          </ac:picMkLst>
        </pc:picChg>
        <pc:picChg chg="add mod">
          <ac:chgData name="Austin, Wes" userId="af0a08d3-450a-44fe-af25-05348afc4137" providerId="ADAL" clId="{DC0D8A30-6544-4AC4-B1D7-B1E1998961DD}" dt="2022-11-16T19:44:08.204" v="2988" actId="1076"/>
          <ac:picMkLst>
            <pc:docMk/>
            <pc:sldMk cId="1882420250" sldId="1869"/>
            <ac:picMk id="6" creationId="{12E55C4F-A3E7-4A58-893F-DA5CE005D7B4}"/>
          </ac:picMkLst>
        </pc:picChg>
      </pc:sldChg>
      <pc:sldMasterChg chg="modSp mod">
        <pc:chgData name="Austin, Wes" userId="af0a08d3-450a-44fe-af25-05348afc4137" providerId="ADAL" clId="{DC0D8A30-6544-4AC4-B1D7-B1E1998961DD}" dt="2022-11-16T19:50:29.672" v="3357" actId="20577"/>
        <pc:sldMasterMkLst>
          <pc:docMk/>
          <pc:sldMasterMk cId="2101269002" sldId="2147483660"/>
        </pc:sldMasterMkLst>
        <pc:spChg chg="mod">
          <ac:chgData name="Austin, Wes" userId="af0a08d3-450a-44fe-af25-05348afc4137" providerId="ADAL" clId="{DC0D8A30-6544-4AC4-B1D7-B1E1998961DD}" dt="2022-11-16T19:50:29.672" v="3357" actId="20577"/>
          <ac:spMkLst>
            <pc:docMk/>
            <pc:sldMasterMk cId="2101269002" sldId="2147483660"/>
            <ac:spMk id="49" creationId="{00000000-0000-0000-0000-000000000000}"/>
          </ac:spMkLst>
        </pc:sp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 Conditions Only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Scope</c:v>
                </c:pt>
                <c:pt idx="1">
                  <c:v>Proximity Analysis</c:v>
                </c:pt>
                <c:pt idx="2">
                  <c:v>Distribution of Emissions, Exposure or Risk</c:v>
                </c:pt>
                <c:pt idx="3">
                  <c:v>Distribution of Health Outcomes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7</c:v>
                </c:pt>
                <c:pt idx="2">
                  <c:v>2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0F-497A-B038-97A2FF3C7A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Differentiate Across Regulatory Options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Scope</c:v>
                </c:pt>
                <c:pt idx="1">
                  <c:v>Proximity Analysis</c:v>
                </c:pt>
                <c:pt idx="2">
                  <c:v>Distribution of Emissions, Exposure or Risk</c:v>
                </c:pt>
                <c:pt idx="3">
                  <c:v>Distribution of Health Outcomes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  <c:pt idx="2">
                  <c:v>7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0F-497A-B038-97A2FF3C7A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03365679"/>
        <c:axId val="1503366927"/>
        <c:extLst/>
      </c:barChart>
      <c:catAx>
        <c:axId val="150336567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3366927"/>
        <c:crosses val="autoZero"/>
        <c:auto val="1"/>
        <c:lblAlgn val="ctr"/>
        <c:lblOffset val="100"/>
        <c:noMultiLvlLbl val="0"/>
      </c:catAx>
      <c:valAx>
        <c:axId val="1503366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33656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D3CD52-96CF-4429-BF32-210DF242394D}" type="doc">
      <dgm:prSet loTypeId="urn:microsoft.com/office/officeart/2005/8/layout/funnel1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F9965F-5837-4FB4-9417-E1A1D486DB8D}">
      <dgm:prSet phldrT="[Text]"/>
      <dgm:spPr/>
      <dgm:t>
        <a:bodyPr/>
        <a:lstStyle/>
        <a:p>
          <a:r>
            <a:rPr lang="en-US" dirty="0"/>
            <a:t>Economic Efficiency and Impacts</a:t>
          </a:r>
        </a:p>
      </dgm:t>
    </dgm:pt>
    <dgm:pt modelId="{99398228-8B7E-4281-9691-AC280A4C15B5}" type="parTrans" cxnId="{B07DEB67-9B41-44EE-84B2-FB59B1CFE3A0}">
      <dgm:prSet/>
      <dgm:spPr/>
      <dgm:t>
        <a:bodyPr/>
        <a:lstStyle/>
        <a:p>
          <a:endParaRPr lang="en-US"/>
        </a:p>
      </dgm:t>
    </dgm:pt>
    <dgm:pt modelId="{B3EE9CF3-1184-4B45-A98A-BF120AC4B65D}" type="sibTrans" cxnId="{B07DEB67-9B41-44EE-84B2-FB59B1CFE3A0}">
      <dgm:prSet/>
      <dgm:spPr/>
      <dgm:t>
        <a:bodyPr/>
        <a:lstStyle/>
        <a:p>
          <a:endParaRPr lang="en-US"/>
        </a:p>
      </dgm:t>
    </dgm:pt>
    <dgm:pt modelId="{B04B9035-1204-4837-A6CA-927C36DEEE81}">
      <dgm:prSet phldrT="[Text]"/>
      <dgm:spPr/>
      <dgm:t>
        <a:bodyPr/>
        <a:lstStyle/>
        <a:p>
          <a:r>
            <a:rPr lang="en-US" dirty="0"/>
            <a:t>Environmental Justice, Technical Feasibility, Enforcement</a:t>
          </a:r>
        </a:p>
      </dgm:t>
    </dgm:pt>
    <dgm:pt modelId="{1CCBA0AB-B9EE-4052-AA7D-8F044023B47B}" type="parTrans" cxnId="{5FD9BE42-AA86-4F0F-9F97-484C0AC13DBC}">
      <dgm:prSet/>
      <dgm:spPr/>
      <dgm:t>
        <a:bodyPr/>
        <a:lstStyle/>
        <a:p>
          <a:endParaRPr lang="en-US"/>
        </a:p>
      </dgm:t>
    </dgm:pt>
    <dgm:pt modelId="{3C86F5A1-4295-4979-916C-9E1970C4A1BB}" type="sibTrans" cxnId="{5FD9BE42-AA86-4F0F-9F97-484C0AC13DBC}">
      <dgm:prSet/>
      <dgm:spPr/>
      <dgm:t>
        <a:bodyPr/>
        <a:lstStyle/>
        <a:p>
          <a:endParaRPr lang="en-US"/>
        </a:p>
      </dgm:t>
    </dgm:pt>
    <dgm:pt modelId="{A3CB64DB-6DAA-496B-AD5B-0317BFF2ACF8}">
      <dgm:prSet phldrT="[Text]"/>
      <dgm:spPr/>
      <dgm:t>
        <a:bodyPr/>
        <a:lstStyle/>
        <a:p>
          <a:endParaRPr lang="en-US"/>
        </a:p>
      </dgm:t>
    </dgm:pt>
    <dgm:pt modelId="{E85C3851-3ED9-4A78-B0C8-357B2A973145}" type="parTrans" cxnId="{257FBFEE-C86E-4310-B06C-853BFE1992D6}">
      <dgm:prSet/>
      <dgm:spPr/>
      <dgm:t>
        <a:bodyPr/>
        <a:lstStyle/>
        <a:p>
          <a:endParaRPr lang="en-US"/>
        </a:p>
      </dgm:t>
    </dgm:pt>
    <dgm:pt modelId="{30176031-13F4-4603-95F6-A4AED4A6C744}" type="sibTrans" cxnId="{257FBFEE-C86E-4310-B06C-853BFE1992D6}">
      <dgm:prSet/>
      <dgm:spPr/>
      <dgm:t>
        <a:bodyPr/>
        <a:lstStyle/>
        <a:p>
          <a:endParaRPr lang="en-US"/>
        </a:p>
      </dgm:t>
    </dgm:pt>
    <dgm:pt modelId="{CD0A6977-B673-4F72-8512-41C048A2B68F}">
      <dgm:prSet phldrT="[Text]"/>
      <dgm:spPr/>
      <dgm:t>
        <a:bodyPr/>
        <a:lstStyle/>
        <a:p>
          <a:endParaRPr lang="en-US"/>
        </a:p>
      </dgm:t>
    </dgm:pt>
    <dgm:pt modelId="{DCA25FF9-8C92-4D56-A0DC-9E77D64D5F33}" type="parTrans" cxnId="{0603D153-DF92-4110-A3C9-7D1117D93774}">
      <dgm:prSet/>
      <dgm:spPr/>
      <dgm:t>
        <a:bodyPr/>
        <a:lstStyle/>
        <a:p>
          <a:endParaRPr lang="en-US"/>
        </a:p>
      </dgm:t>
    </dgm:pt>
    <dgm:pt modelId="{AACE786F-BCA0-4E1C-B4DA-0D9F08EFEB78}" type="sibTrans" cxnId="{0603D153-DF92-4110-A3C9-7D1117D93774}">
      <dgm:prSet/>
      <dgm:spPr/>
      <dgm:t>
        <a:bodyPr/>
        <a:lstStyle/>
        <a:p>
          <a:endParaRPr lang="en-US"/>
        </a:p>
      </dgm:t>
    </dgm:pt>
    <dgm:pt modelId="{F737F68F-4FAF-4F73-A965-E873EEDEBAD2}">
      <dgm:prSet phldrT="[Text]"/>
      <dgm:spPr/>
      <dgm:t>
        <a:bodyPr/>
        <a:lstStyle/>
        <a:p>
          <a:endParaRPr lang="en-US"/>
        </a:p>
      </dgm:t>
    </dgm:pt>
    <dgm:pt modelId="{BDBD385A-7829-4FB5-BC82-5D73379F2F46}" type="parTrans" cxnId="{51687C90-530E-4F8C-ACD9-AE338A436A12}">
      <dgm:prSet/>
      <dgm:spPr/>
      <dgm:t>
        <a:bodyPr/>
        <a:lstStyle/>
        <a:p>
          <a:endParaRPr lang="en-US"/>
        </a:p>
      </dgm:t>
    </dgm:pt>
    <dgm:pt modelId="{D03216A8-DBB2-45E8-86CB-17624747B6F0}" type="sibTrans" cxnId="{51687C90-530E-4F8C-ACD9-AE338A436A12}">
      <dgm:prSet/>
      <dgm:spPr/>
      <dgm:t>
        <a:bodyPr/>
        <a:lstStyle/>
        <a:p>
          <a:endParaRPr lang="en-US"/>
        </a:p>
      </dgm:t>
    </dgm:pt>
    <dgm:pt modelId="{4B4BE328-09D9-461F-8789-A9F29CD397B1}">
      <dgm:prSet phldrT="[Text]"/>
      <dgm:spPr/>
      <dgm:t>
        <a:bodyPr/>
        <a:lstStyle/>
        <a:p>
          <a:endParaRPr lang="en-US"/>
        </a:p>
      </dgm:t>
    </dgm:pt>
    <dgm:pt modelId="{8C7CF1D4-2D05-4982-B1BD-61EC104E89CE}" type="parTrans" cxnId="{9BDF2842-EE38-403C-BA65-0B511ED7E88A}">
      <dgm:prSet/>
      <dgm:spPr/>
      <dgm:t>
        <a:bodyPr/>
        <a:lstStyle/>
        <a:p>
          <a:endParaRPr lang="en-US"/>
        </a:p>
      </dgm:t>
    </dgm:pt>
    <dgm:pt modelId="{9A6F7617-A2C5-4638-8B69-A26413CE6329}" type="sibTrans" cxnId="{9BDF2842-EE38-403C-BA65-0B511ED7E88A}">
      <dgm:prSet/>
      <dgm:spPr/>
      <dgm:t>
        <a:bodyPr/>
        <a:lstStyle/>
        <a:p>
          <a:endParaRPr lang="en-US"/>
        </a:p>
      </dgm:t>
    </dgm:pt>
    <dgm:pt modelId="{69B7DE08-8F22-4A25-BC7C-E99D28250349}">
      <dgm:prSet phldrT="[Text]" custLinFactNeighborX="-4183" custLinFactNeighborY="-7679"/>
      <dgm:spPr/>
      <dgm:t>
        <a:bodyPr/>
        <a:lstStyle/>
        <a:p>
          <a:endParaRPr lang="en-US" dirty="0"/>
        </a:p>
      </dgm:t>
    </dgm:pt>
    <dgm:pt modelId="{8BC5D147-2BE9-4C9D-A84B-9FE535668720}" type="parTrans" cxnId="{4514ED91-A4C4-4204-8756-125DF6CB4063}">
      <dgm:prSet/>
      <dgm:spPr/>
      <dgm:t>
        <a:bodyPr/>
        <a:lstStyle/>
        <a:p>
          <a:endParaRPr lang="en-US"/>
        </a:p>
      </dgm:t>
    </dgm:pt>
    <dgm:pt modelId="{99206325-FC92-467C-8410-46F8E920D2C0}" type="sibTrans" cxnId="{4514ED91-A4C4-4204-8756-125DF6CB4063}">
      <dgm:prSet/>
      <dgm:spPr/>
      <dgm:t>
        <a:bodyPr/>
        <a:lstStyle/>
        <a:p>
          <a:endParaRPr lang="en-US"/>
        </a:p>
      </dgm:t>
    </dgm:pt>
    <dgm:pt modelId="{5C664F34-76F1-4792-ADDC-DB1A4DA2E0CD}">
      <dgm:prSet phldrT="[Text]" custLinFactNeighborX="-4183" custLinFactNeighborY="-7679"/>
      <dgm:spPr/>
      <dgm:t>
        <a:bodyPr/>
        <a:lstStyle/>
        <a:p>
          <a:endParaRPr lang="en-US" dirty="0"/>
        </a:p>
      </dgm:t>
    </dgm:pt>
    <dgm:pt modelId="{B57F7146-ECB7-40CB-9F02-2CA811D0E8FB}" type="parTrans" cxnId="{E5AE1724-A0E2-4A20-8467-9C54A09BC8AC}">
      <dgm:prSet/>
      <dgm:spPr/>
      <dgm:t>
        <a:bodyPr/>
        <a:lstStyle/>
        <a:p>
          <a:endParaRPr lang="en-US"/>
        </a:p>
      </dgm:t>
    </dgm:pt>
    <dgm:pt modelId="{573C31B6-83D5-4D3B-A44D-021AAB3269AD}" type="sibTrans" cxnId="{E5AE1724-A0E2-4A20-8467-9C54A09BC8AC}">
      <dgm:prSet/>
      <dgm:spPr/>
      <dgm:t>
        <a:bodyPr/>
        <a:lstStyle/>
        <a:p>
          <a:endParaRPr lang="en-US"/>
        </a:p>
      </dgm:t>
    </dgm:pt>
    <dgm:pt modelId="{68301A29-E91E-473D-BD30-6417DDAD9073}">
      <dgm:prSet phldrT="[Text]"/>
      <dgm:spPr/>
      <dgm:t>
        <a:bodyPr/>
        <a:lstStyle/>
        <a:p>
          <a:r>
            <a:rPr lang="en-US" dirty="0"/>
            <a:t>Political, Institutional,  and Statutory </a:t>
          </a:r>
        </a:p>
      </dgm:t>
    </dgm:pt>
    <dgm:pt modelId="{42A76F44-EE55-440B-84BE-C663FD68D9D7}" type="parTrans" cxnId="{CE131D1B-D7EB-4319-A6F0-EE9177E898D9}">
      <dgm:prSet/>
      <dgm:spPr/>
      <dgm:t>
        <a:bodyPr/>
        <a:lstStyle/>
        <a:p>
          <a:endParaRPr lang="en-US"/>
        </a:p>
      </dgm:t>
    </dgm:pt>
    <dgm:pt modelId="{E9E2349F-04D1-461F-8D6F-839F2E5BBCA2}" type="sibTrans" cxnId="{CE131D1B-D7EB-4319-A6F0-EE9177E898D9}">
      <dgm:prSet/>
      <dgm:spPr/>
      <dgm:t>
        <a:bodyPr/>
        <a:lstStyle/>
        <a:p>
          <a:endParaRPr lang="en-US"/>
        </a:p>
      </dgm:t>
    </dgm:pt>
    <dgm:pt modelId="{DDD0583F-6B0C-429C-9A1B-7FC5B35D10D5}">
      <dgm:prSet phldrT="[Text]" custT="1"/>
      <dgm:spPr/>
      <dgm:t>
        <a:bodyPr/>
        <a:lstStyle/>
        <a:p>
          <a:r>
            <a:rPr lang="en-US" sz="2100" dirty="0"/>
            <a:t>Preferred Alternative(s)</a:t>
          </a:r>
        </a:p>
      </dgm:t>
    </dgm:pt>
    <dgm:pt modelId="{60103A0C-19C4-4104-BD8A-76ED0A1DA700}" type="sibTrans" cxnId="{083D0321-F176-4D8E-817D-7FB22B2CCFE2}">
      <dgm:prSet/>
      <dgm:spPr/>
      <dgm:t>
        <a:bodyPr/>
        <a:lstStyle/>
        <a:p>
          <a:endParaRPr lang="en-US"/>
        </a:p>
      </dgm:t>
    </dgm:pt>
    <dgm:pt modelId="{19349A6D-916F-4AF6-A41F-2AEC0029AAB3}" type="parTrans" cxnId="{083D0321-F176-4D8E-817D-7FB22B2CCFE2}">
      <dgm:prSet/>
      <dgm:spPr/>
      <dgm:t>
        <a:bodyPr/>
        <a:lstStyle/>
        <a:p>
          <a:endParaRPr lang="en-US"/>
        </a:p>
      </dgm:t>
    </dgm:pt>
    <dgm:pt modelId="{A3C05CCE-1758-4AE4-ADC4-A075AA5065C4}" type="pres">
      <dgm:prSet presAssocID="{58D3CD52-96CF-4429-BF32-210DF242394D}" presName="Name0" presStyleCnt="0">
        <dgm:presLayoutVars>
          <dgm:chMax val="4"/>
          <dgm:resizeHandles val="exact"/>
        </dgm:presLayoutVars>
      </dgm:prSet>
      <dgm:spPr/>
    </dgm:pt>
    <dgm:pt modelId="{751CDF05-D183-4317-9BDF-E10469CB36A7}" type="pres">
      <dgm:prSet presAssocID="{58D3CD52-96CF-4429-BF32-210DF242394D}" presName="ellipse" presStyleLbl="trBgShp" presStyleIdx="0" presStyleCnt="1" custScaleY="141485"/>
      <dgm:spPr/>
    </dgm:pt>
    <dgm:pt modelId="{69E660FA-9FA5-4158-A9BC-73C027EF703E}" type="pres">
      <dgm:prSet presAssocID="{58D3CD52-96CF-4429-BF32-210DF242394D}" presName="arrow1" presStyleLbl="fgShp" presStyleIdx="0" presStyleCnt="1" custLinFactNeighborX="1388" custLinFactNeighborY="34598"/>
      <dgm:spPr/>
    </dgm:pt>
    <dgm:pt modelId="{43C6E345-FC01-4B3A-89CA-C9A5B0184788}" type="pres">
      <dgm:prSet presAssocID="{58D3CD52-96CF-4429-BF32-210DF242394D}" presName="rectangle" presStyleLbl="revTx" presStyleIdx="0" presStyleCnt="1" custScaleY="58032" custLinFactNeighborX="-3483" custLinFactNeighborY="12122">
        <dgm:presLayoutVars>
          <dgm:bulletEnabled val="1"/>
        </dgm:presLayoutVars>
      </dgm:prSet>
      <dgm:spPr/>
    </dgm:pt>
    <dgm:pt modelId="{C15F0C80-2108-4E6B-B5FF-CA57615270F7}" type="pres">
      <dgm:prSet presAssocID="{68301A29-E91E-473D-BD30-6417DDAD9073}" presName="item1" presStyleLbl="node1" presStyleIdx="0" presStyleCnt="3">
        <dgm:presLayoutVars>
          <dgm:bulletEnabled val="1"/>
        </dgm:presLayoutVars>
      </dgm:prSet>
      <dgm:spPr/>
    </dgm:pt>
    <dgm:pt modelId="{867BB3AD-A504-49B1-A75B-67469B89C420}" type="pres">
      <dgm:prSet presAssocID="{B04B9035-1204-4837-A6CA-927C36DEEE81}" presName="item2" presStyleLbl="node1" presStyleIdx="1" presStyleCnt="3">
        <dgm:presLayoutVars>
          <dgm:bulletEnabled val="1"/>
        </dgm:presLayoutVars>
      </dgm:prSet>
      <dgm:spPr/>
    </dgm:pt>
    <dgm:pt modelId="{5576908C-E250-4047-B246-07BD6F0836F3}" type="pres">
      <dgm:prSet presAssocID="{DDD0583F-6B0C-429C-9A1B-7FC5B35D10D5}" presName="item3" presStyleLbl="node1" presStyleIdx="2" presStyleCnt="3">
        <dgm:presLayoutVars>
          <dgm:bulletEnabled val="1"/>
        </dgm:presLayoutVars>
      </dgm:prSet>
      <dgm:spPr/>
    </dgm:pt>
    <dgm:pt modelId="{F2F0FC74-476C-487D-817B-175072FF7424}" type="pres">
      <dgm:prSet presAssocID="{58D3CD52-96CF-4429-BF32-210DF242394D}" presName="funnel" presStyleLbl="trAlignAcc1" presStyleIdx="0" presStyleCnt="1" custScaleY="111497" custLinFactNeighborX="-937" custLinFactNeighborY="-2853"/>
      <dgm:spPr/>
    </dgm:pt>
  </dgm:ptLst>
  <dgm:cxnLst>
    <dgm:cxn modelId="{EBC42C04-6EC7-4D75-AFE9-AC74EFDABE5E}" type="presOf" srcId="{68301A29-E91E-473D-BD30-6417DDAD9073}" destId="{867BB3AD-A504-49B1-A75B-67469B89C420}" srcOrd="0" destOrd="0" presId="urn:microsoft.com/office/officeart/2005/8/layout/funnel1"/>
    <dgm:cxn modelId="{CE131D1B-D7EB-4319-A6F0-EE9177E898D9}" srcId="{58D3CD52-96CF-4429-BF32-210DF242394D}" destId="{68301A29-E91E-473D-BD30-6417DDAD9073}" srcOrd="1" destOrd="0" parTransId="{42A76F44-EE55-440B-84BE-C663FD68D9D7}" sibTransId="{E9E2349F-04D1-461F-8D6F-839F2E5BBCA2}"/>
    <dgm:cxn modelId="{083D0321-F176-4D8E-817D-7FB22B2CCFE2}" srcId="{58D3CD52-96CF-4429-BF32-210DF242394D}" destId="{DDD0583F-6B0C-429C-9A1B-7FC5B35D10D5}" srcOrd="3" destOrd="0" parTransId="{19349A6D-916F-4AF6-A41F-2AEC0029AAB3}" sibTransId="{60103A0C-19C4-4104-BD8A-76ED0A1DA700}"/>
    <dgm:cxn modelId="{E5AE1724-A0E2-4A20-8467-9C54A09BC8AC}" srcId="{58D3CD52-96CF-4429-BF32-210DF242394D}" destId="{5C664F34-76F1-4792-ADDC-DB1A4DA2E0CD}" srcOrd="9" destOrd="0" parTransId="{B57F7146-ECB7-40CB-9F02-2CA811D0E8FB}" sibTransId="{573C31B6-83D5-4D3B-A44D-021AAB3269AD}"/>
    <dgm:cxn modelId="{D30D3D2B-4894-44F2-8FE5-7F5BBCE41190}" type="presOf" srcId="{DDD0583F-6B0C-429C-9A1B-7FC5B35D10D5}" destId="{43C6E345-FC01-4B3A-89CA-C9A5B0184788}" srcOrd="0" destOrd="0" presId="urn:microsoft.com/office/officeart/2005/8/layout/funnel1"/>
    <dgm:cxn modelId="{9BDF2842-EE38-403C-BA65-0B511ED7E88A}" srcId="{58D3CD52-96CF-4429-BF32-210DF242394D}" destId="{4B4BE328-09D9-461F-8789-A9F29CD397B1}" srcOrd="7" destOrd="0" parTransId="{8C7CF1D4-2D05-4982-B1BD-61EC104E89CE}" sibTransId="{9A6F7617-A2C5-4638-8B69-A26413CE6329}"/>
    <dgm:cxn modelId="{5FD9BE42-AA86-4F0F-9F97-484C0AC13DBC}" srcId="{58D3CD52-96CF-4429-BF32-210DF242394D}" destId="{B04B9035-1204-4837-A6CA-927C36DEEE81}" srcOrd="2" destOrd="0" parTransId="{1CCBA0AB-B9EE-4052-AA7D-8F044023B47B}" sibTransId="{3C86F5A1-4295-4979-916C-9E1970C4A1BB}"/>
    <dgm:cxn modelId="{B07DEB67-9B41-44EE-84B2-FB59B1CFE3A0}" srcId="{58D3CD52-96CF-4429-BF32-210DF242394D}" destId="{6DF9965F-5837-4FB4-9417-E1A1D486DB8D}" srcOrd="0" destOrd="0" parTransId="{99398228-8B7E-4281-9691-AC280A4C15B5}" sibTransId="{B3EE9CF3-1184-4B45-A98A-BF120AC4B65D}"/>
    <dgm:cxn modelId="{0603D153-DF92-4110-A3C9-7D1117D93774}" srcId="{58D3CD52-96CF-4429-BF32-210DF242394D}" destId="{CD0A6977-B673-4F72-8512-41C048A2B68F}" srcOrd="5" destOrd="0" parTransId="{DCA25FF9-8C92-4D56-A0DC-9E77D64D5F33}" sibTransId="{AACE786F-BCA0-4E1C-B4DA-0D9F08EFEB78}"/>
    <dgm:cxn modelId="{51687C90-530E-4F8C-ACD9-AE338A436A12}" srcId="{58D3CD52-96CF-4429-BF32-210DF242394D}" destId="{F737F68F-4FAF-4F73-A965-E873EEDEBAD2}" srcOrd="6" destOrd="0" parTransId="{BDBD385A-7829-4FB5-BC82-5D73379F2F46}" sibTransId="{D03216A8-DBB2-45E8-86CB-17624747B6F0}"/>
    <dgm:cxn modelId="{1B3CEC90-91E8-46B8-A204-77A46C16E77A}" type="presOf" srcId="{58D3CD52-96CF-4429-BF32-210DF242394D}" destId="{A3C05CCE-1758-4AE4-ADC4-A075AA5065C4}" srcOrd="0" destOrd="0" presId="urn:microsoft.com/office/officeart/2005/8/layout/funnel1"/>
    <dgm:cxn modelId="{4514ED91-A4C4-4204-8756-125DF6CB4063}" srcId="{58D3CD52-96CF-4429-BF32-210DF242394D}" destId="{69B7DE08-8F22-4A25-BC7C-E99D28250349}" srcOrd="8" destOrd="0" parTransId="{8BC5D147-2BE9-4C9D-A84B-9FE535668720}" sibTransId="{99206325-FC92-467C-8410-46F8E920D2C0}"/>
    <dgm:cxn modelId="{5A3F1EC2-0792-4785-917C-9D397DD895CC}" type="presOf" srcId="{B04B9035-1204-4837-A6CA-927C36DEEE81}" destId="{C15F0C80-2108-4E6B-B5FF-CA57615270F7}" srcOrd="0" destOrd="0" presId="urn:microsoft.com/office/officeart/2005/8/layout/funnel1"/>
    <dgm:cxn modelId="{257FBFEE-C86E-4310-B06C-853BFE1992D6}" srcId="{58D3CD52-96CF-4429-BF32-210DF242394D}" destId="{A3CB64DB-6DAA-496B-AD5B-0317BFF2ACF8}" srcOrd="4" destOrd="0" parTransId="{E85C3851-3ED9-4A78-B0C8-357B2A973145}" sibTransId="{30176031-13F4-4603-95F6-A4AED4A6C744}"/>
    <dgm:cxn modelId="{4425C1FE-8303-4848-B6DD-C96D18C4C61D}" type="presOf" srcId="{6DF9965F-5837-4FB4-9417-E1A1D486DB8D}" destId="{5576908C-E250-4047-B246-07BD6F0836F3}" srcOrd="0" destOrd="0" presId="urn:microsoft.com/office/officeart/2005/8/layout/funnel1"/>
    <dgm:cxn modelId="{8D019F3D-0F90-4B92-8178-027318B8A937}" type="presParOf" srcId="{A3C05CCE-1758-4AE4-ADC4-A075AA5065C4}" destId="{751CDF05-D183-4317-9BDF-E10469CB36A7}" srcOrd="0" destOrd="0" presId="urn:microsoft.com/office/officeart/2005/8/layout/funnel1"/>
    <dgm:cxn modelId="{EC1E0A6B-9E19-47BE-859A-ED61AB6EAF30}" type="presParOf" srcId="{A3C05CCE-1758-4AE4-ADC4-A075AA5065C4}" destId="{69E660FA-9FA5-4158-A9BC-73C027EF703E}" srcOrd="1" destOrd="0" presId="urn:microsoft.com/office/officeart/2005/8/layout/funnel1"/>
    <dgm:cxn modelId="{7BAC99A4-11D8-49FE-8293-0C3256CE6455}" type="presParOf" srcId="{A3C05CCE-1758-4AE4-ADC4-A075AA5065C4}" destId="{43C6E345-FC01-4B3A-89CA-C9A5B0184788}" srcOrd="2" destOrd="0" presId="urn:microsoft.com/office/officeart/2005/8/layout/funnel1"/>
    <dgm:cxn modelId="{D2B8B8F8-22F9-4E8F-8119-2AA10E3D29A4}" type="presParOf" srcId="{A3C05CCE-1758-4AE4-ADC4-A075AA5065C4}" destId="{C15F0C80-2108-4E6B-B5FF-CA57615270F7}" srcOrd="3" destOrd="0" presId="urn:microsoft.com/office/officeart/2005/8/layout/funnel1"/>
    <dgm:cxn modelId="{C4C69341-170D-485B-86F9-22EE094F58E7}" type="presParOf" srcId="{A3C05CCE-1758-4AE4-ADC4-A075AA5065C4}" destId="{867BB3AD-A504-49B1-A75B-67469B89C420}" srcOrd="4" destOrd="0" presId="urn:microsoft.com/office/officeart/2005/8/layout/funnel1"/>
    <dgm:cxn modelId="{B49DF9D9-8057-4338-A359-2A76D9B583D8}" type="presParOf" srcId="{A3C05CCE-1758-4AE4-ADC4-A075AA5065C4}" destId="{5576908C-E250-4047-B246-07BD6F0836F3}" srcOrd="5" destOrd="0" presId="urn:microsoft.com/office/officeart/2005/8/layout/funnel1"/>
    <dgm:cxn modelId="{FF2EC04E-9A19-44B5-909D-EF7064301E7B}" type="presParOf" srcId="{A3C05CCE-1758-4AE4-ADC4-A075AA5065C4}" destId="{F2F0FC74-476C-487D-817B-175072FF742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CDF05-D183-4317-9BDF-E10469CB36A7}">
      <dsp:nvSpPr>
        <dsp:cNvPr id="0" name=""/>
        <dsp:cNvSpPr/>
      </dsp:nvSpPr>
      <dsp:spPr>
        <a:xfrm>
          <a:off x="1037804" y="309973"/>
          <a:ext cx="3792543" cy="1863499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660FA-9FA5-4158-A9BC-73C027EF703E}">
      <dsp:nvSpPr>
        <dsp:cNvPr id="0" name=""/>
        <dsp:cNvSpPr/>
      </dsp:nvSpPr>
      <dsp:spPr>
        <a:xfrm>
          <a:off x="2582663" y="3971052"/>
          <a:ext cx="734989" cy="470393"/>
        </a:xfrm>
        <a:prstGeom prst="down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43C6E345-FC01-4B3A-89CA-C9A5B0184788}">
      <dsp:nvSpPr>
        <dsp:cNvPr id="0" name=""/>
        <dsp:cNvSpPr/>
      </dsp:nvSpPr>
      <dsp:spPr>
        <a:xfrm>
          <a:off x="1053104" y="4476610"/>
          <a:ext cx="3527947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Preferred Alternative(s)</a:t>
          </a:r>
        </a:p>
      </dsp:txBody>
      <dsp:txXfrm>
        <a:off x="1053104" y="4476610"/>
        <a:ext cx="3527947" cy="511834"/>
      </dsp:txXfrm>
    </dsp:sp>
    <dsp:sp modelId="{C15F0C80-2108-4E6B-B5FF-CA57615270F7}">
      <dsp:nvSpPr>
        <dsp:cNvPr id="0" name=""/>
        <dsp:cNvSpPr/>
      </dsp:nvSpPr>
      <dsp:spPr>
        <a:xfrm>
          <a:off x="2416644" y="2001996"/>
          <a:ext cx="1322980" cy="13229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Environmental Justice, Technical Feasibility, Enforcement</a:t>
          </a:r>
        </a:p>
      </dsp:txBody>
      <dsp:txXfrm>
        <a:off x="2610390" y="2195742"/>
        <a:ext cx="935488" cy="935488"/>
      </dsp:txXfrm>
    </dsp:sp>
    <dsp:sp modelId="{867BB3AD-A504-49B1-A75B-67469B89C420}">
      <dsp:nvSpPr>
        <dsp:cNvPr id="0" name=""/>
        <dsp:cNvSpPr/>
      </dsp:nvSpPr>
      <dsp:spPr>
        <a:xfrm>
          <a:off x="1469978" y="1009467"/>
          <a:ext cx="1322980" cy="13229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Political, Institutional,  and Statutory </a:t>
          </a:r>
        </a:p>
      </dsp:txBody>
      <dsp:txXfrm>
        <a:off x="1663724" y="1203213"/>
        <a:ext cx="935488" cy="935488"/>
      </dsp:txXfrm>
    </dsp:sp>
    <dsp:sp modelId="{5576908C-E250-4047-B246-07BD6F0836F3}">
      <dsp:nvSpPr>
        <dsp:cNvPr id="0" name=""/>
        <dsp:cNvSpPr/>
      </dsp:nvSpPr>
      <dsp:spPr>
        <a:xfrm>
          <a:off x="2822358" y="689599"/>
          <a:ext cx="1322980" cy="13229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Economic Efficiency and Impacts</a:t>
          </a:r>
        </a:p>
      </dsp:txBody>
      <dsp:txXfrm>
        <a:off x="3016104" y="883345"/>
        <a:ext cx="935488" cy="935488"/>
      </dsp:txXfrm>
    </dsp:sp>
    <dsp:sp modelId="{F2F0FC74-476C-487D-817B-175072FF7424}">
      <dsp:nvSpPr>
        <dsp:cNvPr id="0" name=""/>
        <dsp:cNvSpPr/>
      </dsp:nvSpPr>
      <dsp:spPr>
        <a:xfrm>
          <a:off x="843420" y="138249"/>
          <a:ext cx="4115939" cy="367131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13A625-3A15-ACBE-8CBF-C2AAD8D30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0433B-45C8-E9C7-266E-286ED8395A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ABB0A-9B4A-4429-BD7A-E953AD02331E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F3DAF-81C5-73CC-EF32-22C2A157AA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4091C-2588-55AB-A9AC-84519A4CDA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04628-7E14-4689-A0F7-5C5F1B1F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34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51268-28D7-4A1D-B6E7-7FC724367079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CB739-FC4C-4CC2-B8DD-75C8DB48E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951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91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54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65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27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38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3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F7D8E-C4E9-41D7-A2A0-9492A357F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899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17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76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80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43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09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56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01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42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46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5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31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807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525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0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17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888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576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540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90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50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17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364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307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017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87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547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802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560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909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136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333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237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878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33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016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48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786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578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unfair of C&amp;V to say that’s all the paper looks at, or that it’s ‘not news’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589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the arguments are speaking past each other to an extent.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Cullenwald</a:t>
            </a:r>
            <a:r>
              <a:rPr lang="en-US" dirty="0"/>
              <a:t> and Valenzuela are arguing for a stronger cap-and-trade. They are suggesting HC&amp;M’s paper gives us a false sense of confidence about the positive benefits to EJ communities of a flawed cap and trade</a:t>
            </a:r>
          </a:p>
          <a:p>
            <a:pPr marL="171450" indent="-171450">
              <a:buFontTx/>
              <a:buChar char="-"/>
            </a:pPr>
            <a:r>
              <a:rPr lang="en-US" dirty="0"/>
              <a:t>HC&amp;M reduce C&amp;V’s argument to one of ‘more protection for EJ communities’ without addressing that the main point of C&amp;V is ‘more stringent regulations across the board would do more for EJ communities’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947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683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05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50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38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28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9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>
            <a:cxnSpLocks/>
          </p:cNvCxnSpPr>
          <p:nvPr userDrawn="1"/>
        </p:nvCxnSpPr>
        <p:spPr>
          <a:xfrm flipV="1">
            <a:off x="576573" y="3252524"/>
            <a:ext cx="8719827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2895600" y="2336373"/>
            <a:ext cx="6400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5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8CB9D-1B99-49FF-A34D-1B1F768E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397947-7A83-4738-9441-8E9C8BBD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5078-FD48-4813-9FBA-AB87F9F446F5}" type="datetime1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C6E4E-FF26-42C9-A3CB-982446D47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1DFA2-B1DD-4B1A-82F6-12516651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3B4F-4B7B-9A4F-9F3C-3A4901A3397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FC645-9C51-4FDA-A417-1F608D6CC3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5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078EF-A18E-4E22-928D-8642FF672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073E-00D2-4A99-A31E-FB119AD86D4E}" type="datetime1">
              <a:rPr lang="en-US" smtClean="0"/>
              <a:t>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3C720-198F-4C64-A5D9-EAE0CDB66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1F88A-1110-47B1-8685-22895DE20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3B4F-4B7B-9A4F-9F3C-3A4901A3397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E9DF1-6B09-4739-9CBF-A810A6A750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2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18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DB55-962B-424F-B2B3-A700E762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B5DC-D780-40B7-B95F-ADCB33B20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027FC-BD61-4E32-9E67-96EAF0864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A9338-E498-4188-905F-D2EE8EDF5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51A04-1F4D-4C98-ACC8-7CA531D8A915}" type="datetime1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5367C-B45D-40F4-B18E-DA668C6BB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7456E-B047-4EB7-A1F8-712A3AA6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3B4F-4B7B-9A4F-9F3C-3A4901A3397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C2F3FD-DA0C-46D9-BD29-D8F221C4E2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35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35B7-D161-4653-BD9A-51B3468C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9503B9-121A-4DCF-B7B5-1A28FFC75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1C23B-5723-495E-889E-73C981328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999AE-C44C-4248-896D-E79F25E53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09D0-3E0C-4E07-B6CB-6E92BF3B5FC7}" type="datetime1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BE16C-55EF-4EF5-A43A-58026AC47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EA63D-C025-4AF0-97F7-8A65C693A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3B4F-4B7B-9A4F-9F3C-3A4901A3397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5CA6A4-F773-4E39-B094-852C8EED0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16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E6C2-C740-42E8-93DD-48754819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EB226E-E3B7-43BA-892F-3A9A9A00C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50772-8232-4FBF-8111-AC2DC7826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7CC3-57C7-457D-AD9A-F37261A5FE34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C4EFD-777A-40AA-ADDC-E717A156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82EB9-0612-4276-9D0C-4E00225E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3B4F-4B7B-9A4F-9F3C-3A4901A3397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895DC-026C-47B8-8523-E04BA760C5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66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7BE31-3C2B-491B-AE25-0638A196A8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B9AD9-9B09-4308-A5C8-0B500F952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B860C-8784-4C0C-9941-693180ABF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27FC9-DF16-4354-92E2-94E64590B14A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A7234-C1F1-4F16-A625-0131F4B93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13C7E-813D-4213-BC6F-23BD0E95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3B4F-4B7B-9A4F-9F3C-3A4901A3397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1F251D-EC28-47F9-92CC-60E4FD43BB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88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98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5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 txBox="1">
            <a:spLocks/>
          </p:cNvSpPr>
          <p:nvPr userDrawn="1"/>
        </p:nvSpPr>
        <p:spPr>
          <a:xfrm>
            <a:off x="2251882" y="6506128"/>
            <a:ext cx="6587318" cy="288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WTP for water quality, location information, and the rural-urban divide</a:t>
            </a:r>
          </a:p>
        </p:txBody>
      </p:sp>
    </p:spTree>
    <p:extLst>
      <p:ext uri="{BB962C8B-B14F-4D97-AF65-F5344CB8AC3E}">
        <p14:creationId xmlns:p14="http://schemas.microsoft.com/office/powerpoint/2010/main" val="62138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399E-0CCD-415A-9B00-E65284F71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C6ECA-7812-4140-B05D-CEB4A8CA9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049B9-8D13-4021-ADDC-2755A6ED4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AF17-6C68-41DD-8281-CB6543773D39}" type="datetime1">
              <a:rPr lang="en-US" smtClean="0"/>
              <a:t>2/17/2023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CDE9-DAFE-4714-92DD-676B4EA7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A9BE4-8D06-4340-B869-52C70971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DF13F-2004-4FFB-B65F-7FA022DAE2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57"/>
            <a:ext cx="12192000" cy="6845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F126B6-E265-455A-B80A-AD33C70719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832" y="262749"/>
            <a:ext cx="1720115" cy="60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48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D309-3E91-4012-8FA5-995AD4F5E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D4853-D7D8-40CD-89F2-F12557AE3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B773A-B107-4936-A8B8-F94592DD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E189D-37B0-4609-9D07-AC77BA6C5CE3}" type="datetime1">
              <a:rPr lang="en-US" smtClean="0"/>
              <a:t>2/17/2023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203D6-A048-409C-A3BB-736B59226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53338-1426-4AC9-939B-B1226ED3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6D3B22-0DF0-40BC-BF6B-12CC39A69E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67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CB664-95EB-452D-AFB6-EF96F38A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47DB5-4747-4137-81B2-913DF6AA7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64FF5-3A19-4070-A229-A74F8AF30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ED73-D832-4DEE-BADA-EBC93A71D5DC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FAEEB-F2AB-4BC0-8166-3F72BD41C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E201B-863A-4F9B-A0D0-279A2E0B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3B4F-4B7B-9A4F-9F3C-3A4901A3397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548FE-DC57-407F-994E-A744AE3883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2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49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13AB-ADD4-471B-BCFB-2482CA10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4367C-A73D-40CD-A3F8-6C071AC15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2386A-5687-4C0B-ADC8-A85F012AB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F6B4F-7114-4055-B52F-E62EF8A73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7B35-E36A-4014-8EFF-FE4314EA0962}" type="datetime1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AA520-057E-499D-92DE-8994E954C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1C6B2-D6BD-4EB9-AE91-929D1CCF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3B4F-4B7B-9A4F-9F3C-3A4901A3397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AD6059-918E-4F6B-A41D-83DD7AD26B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8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0A3C-E178-4A7B-90A2-318C62329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DC989-EADD-44B1-8B32-125965255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AFA48-88CB-4F43-B0E7-74F567B6C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5C1CA-BF4B-4309-B053-840D3A345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696F4-86C0-4D27-9502-1571B4D74A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675C25-D761-481A-AAE8-1DDE2F1BA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98161-1D1A-4251-BA7A-DEEB10FF5177}" type="datetime1">
              <a:rPr lang="en-US" smtClean="0"/>
              <a:t>2/17/2023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211228-A546-43D5-AB78-FE6726A5E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94438F-E1AF-405B-8DF6-86F56466E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5FA1D5-FFE4-4303-A4AD-71FF2F5817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68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0" y="6453218"/>
            <a:ext cx="12192000" cy="418034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ooter Placeholder 4"/>
          <p:cNvSpPr txBox="1">
            <a:spLocks/>
          </p:cNvSpPr>
          <p:nvPr userDrawn="1"/>
        </p:nvSpPr>
        <p:spPr>
          <a:xfrm>
            <a:off x="7906894" y="6514937"/>
            <a:ext cx="4285106" cy="294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Footer Placeholder 4"/>
          <p:cNvSpPr txBox="1">
            <a:spLocks/>
          </p:cNvSpPr>
          <p:nvPr userDrawn="1"/>
        </p:nvSpPr>
        <p:spPr>
          <a:xfrm>
            <a:off x="62778" y="6514936"/>
            <a:ext cx="6033221" cy="2945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 20: Environmental Justice 2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2936995" y="6490212"/>
            <a:ext cx="6318010" cy="288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aseline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69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5" r:id="rId3"/>
    <p:sldLayoutId id="2147483676" r:id="rId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kern="1200" spc="-5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7AFE1-540B-4717-B9CA-19D0929D7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32182-FAA6-4EFE-A5D0-B517D429B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A6771-4C83-4741-8D2B-C6D4A40CA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48091-666D-441C-B39E-BEC9E2E855C6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38A8C-3D38-4067-B65C-32BBAAD7B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9FF27-DC9C-4474-B52C-CE4335BC0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C3B4F-4B7B-9A4F-9F3C-3A4901A33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2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4.png"/><Relationship Id="rId4" Type="http://schemas.openxmlformats.org/officeDocument/2006/relationships/hyperlink" Target="https://github.com/USEPA/EJSCREENBatch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hyperlink" Target="http://water.epa.state.il.us/dww/index.jsp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itehouse.gov/briefing-room/presidential-actions/2021/01/27/executive-order-on-tackling-the-climate-crisis-at-home-and-abroad/" TargetMode="External"/><Relationship Id="rId2" Type="http://schemas.openxmlformats.org/officeDocument/2006/relationships/hyperlink" Target="https://www.archives.gov/files/federal-register/executive-orders/pdf/1289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system/files/documents/2022-07/RIA%20for%20Phasing%20Down%20Production%20and%20Consumption%20of%20Hydrofluorocarbons%20%28HFCs%29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hyperlink" Target="https://www.nber.org/system/files/working_papers/w27205/w27205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hyperlink" Target="https://www.nber.org/system/files/working_papers/w27205/w27205.pdf" TargetMode="Externa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hyperlink" Target="https://www.nber.org/system/files/working_papers/w27205/w27205.pdf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hyperlink" Target="https://screeningtool.geoplatform.gov/en/#3/33.47/-97.5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hyperlink" Target="https://www.nber.org/system/files/working_papers/w27205/w27205.pd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29.png"/><Relationship Id="rId4" Type="http://schemas.openxmlformats.org/officeDocument/2006/relationships/hyperlink" Target="https://www.nber.org/system/files/working_papers/w27205/w27205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29.png"/><Relationship Id="rId4" Type="http://schemas.openxmlformats.org/officeDocument/2006/relationships/hyperlink" Target="https://www.nber.org/system/files/working_papers/w27205/w27205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hyperlink" Target="https://www.nber.org/system/files/working_papers/w27205/w27205.pdf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hyperlink" Target="https://www.nber.org/system/files/working_papers/w27205/w27205.pdf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hyperlink" Target="https://www.nber.org/system/files/working_papers/w27205/w27205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hyperlink" Target="https://www.nber.org/system/files/working_papers/w27205/w27205.pdf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s://oehha.ca.gov/calenviroscreen/report/calenviroscreen-40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36.png"/><Relationship Id="rId5" Type="http://schemas.openxmlformats.org/officeDocument/2006/relationships/hyperlink" Target="https://www.nber.org/system/files/working_papers/w27205/w27205.pdf" TargetMode="Externa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5" Type="http://schemas.openxmlformats.org/officeDocument/2006/relationships/hyperlink" Target="https://www.nber.org/system/files/working_papers/w27205/w27205.pdf" TargetMode="Externa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www.nber.org/system/files/working_papers/w27205/w27205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rdc.org/stories/meet-michael-regan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hyperlink" Target="https://www.nber.org/system/files/working_papers/w27205/w27205.pdf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image" Target="../media/image42.png"/><Relationship Id="rId4" Type="http://schemas.openxmlformats.org/officeDocument/2006/relationships/hyperlink" Target="https://www.nber.org/system/files/working_papers/w27205/w27205.pdf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5" Type="http://schemas.openxmlformats.org/officeDocument/2006/relationships/image" Target="../media/image36.png"/><Relationship Id="rId4" Type="http://schemas.openxmlformats.org/officeDocument/2006/relationships/hyperlink" Target="https://www.nber.org/system/files/working_papers/w27205/w27205.pdf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43.png"/><Relationship Id="rId5" Type="http://schemas.openxmlformats.org/officeDocument/2006/relationships/hyperlink" Target="https://www.ghgpolicy.org/writing" TargetMode="External"/><Relationship Id="rId4" Type="http://schemas.openxmlformats.org/officeDocument/2006/relationships/hyperlink" Target="https://www.nber.org/system/files/working_papers/w27205/w27205.pdf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hyperlink" Target="https://www.ghgpolicy.org/writing" TargetMode="External"/><Relationship Id="rId5" Type="http://schemas.openxmlformats.org/officeDocument/2006/relationships/image" Target="../media/image45.png"/><Relationship Id="rId4" Type="http://schemas.openxmlformats.org/officeDocument/2006/relationships/hyperlink" Target="https://www.ghgpolicy.org/writing/hcm-error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hyperlink" Target="https://www.ghgpolicy.org/writing/hcm-error" TargetMode="Externa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hyperlink" Target="https://www.ghgpolicy.org/writing/hcm-error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5" Type="http://schemas.openxmlformats.org/officeDocument/2006/relationships/hyperlink" Target="https://www.ghgpolicy.org/writing/hcm-error" TargetMode="External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5" Type="http://schemas.openxmlformats.org/officeDocument/2006/relationships/image" Target="../media/image50.png"/><Relationship Id="rId4" Type="http://schemas.openxmlformats.org/officeDocument/2006/relationships/hyperlink" Target="https://www.ghgpolicy.org/writing/hcm-error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51.png"/><Relationship Id="rId5" Type="http://schemas.openxmlformats.org/officeDocument/2006/relationships/hyperlink" Target="https://www.ghgpolicy.org/writing/hcm-error" TargetMode="External"/><Relationship Id="rId4" Type="http://schemas.openxmlformats.org/officeDocument/2006/relationships/hyperlink" Target="https://iopscience.iop.org/article/10.1088/1748-9326/ab50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hyperlink" Target="https://www.epa.gov/environmentaljustice/technical-guidance-assessing-environmental-justice-regulatory-analysis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5" Type="http://schemas.openxmlformats.org/officeDocument/2006/relationships/image" Target="../media/image52.png"/><Relationship Id="rId4" Type="http://schemas.openxmlformats.org/officeDocument/2006/relationships/hyperlink" Target="https://www.ghgpolicy.org/writing/hcm-error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hyperlink" Target="https://www.ghgpolicy.org/writing/hcm-error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4" Type="http://schemas.openxmlformats.org/officeDocument/2006/relationships/hyperlink" Target="https://www.nber.org/papers/w3026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632" y="4471423"/>
            <a:ext cx="6709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latin typeface="+mj-lt"/>
                <a:cs typeface="Calibri Light" panose="020F0302020204030204" pitchFamily="34" charset="0"/>
              </a:rPr>
              <a:t>Prof. Austin</a:t>
            </a:r>
          </a:p>
          <a:p>
            <a:r>
              <a:rPr lang="en-US" sz="2600">
                <a:latin typeface="+mj-lt"/>
                <a:cs typeface="Calibri Light" panose="020F0302020204030204" pitchFamily="34" charset="0"/>
              </a:rPr>
              <a:t>Environmental Economics</a:t>
            </a:r>
            <a:br>
              <a:rPr lang="en-US" sz="2600">
                <a:latin typeface="+mj-lt"/>
                <a:cs typeface="Calibri Light" panose="020F0302020204030204" pitchFamily="34" charset="0"/>
              </a:rPr>
            </a:br>
            <a:r>
              <a:rPr lang="en-US" sz="2600">
                <a:latin typeface="+mj-lt"/>
                <a:cs typeface="Calibri Light" panose="020F0302020204030204" pitchFamily="34" charset="0"/>
              </a:rPr>
              <a:t>Econ 475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84632" y="2603768"/>
            <a:ext cx="11022736" cy="70788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 dirty="0">
                <a:solidFill>
                  <a:srgbClr val="0070C0"/>
                </a:solidFill>
                <a:latin typeface="+mj-lt"/>
                <a:cs typeface="Calibri Light" panose="020F0302020204030204" pitchFamily="34" charset="0"/>
              </a:rPr>
              <a:t>Lecture 20: Environmental Justice in Regulation 2</a:t>
            </a:r>
          </a:p>
        </p:txBody>
      </p:sp>
    </p:spTree>
    <p:extLst>
      <p:ext uri="{BB962C8B-B14F-4D97-AF65-F5344CB8AC3E}">
        <p14:creationId xmlns:p14="http://schemas.microsoft.com/office/powerpoint/2010/main" val="2768470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37513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Key Terms: Potential EJ Concern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7250A-3449-D7EA-2423-12441D6F3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287" y="2657662"/>
            <a:ext cx="9877425" cy="19431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4E71C82-E589-4A50-84D5-76C526B5BE0B}"/>
              </a:ext>
            </a:extLst>
          </p:cNvPr>
          <p:cNvCxnSpPr>
            <a:cxnSpLocks/>
          </p:cNvCxnSpPr>
          <p:nvPr/>
        </p:nvCxnSpPr>
        <p:spPr>
          <a:xfrm flipV="1">
            <a:off x="4551485" y="4003088"/>
            <a:ext cx="0" cy="109369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66AC9A-C128-B100-5188-5A917B163960}"/>
              </a:ext>
            </a:extLst>
          </p:cNvPr>
          <p:cNvCxnSpPr>
            <a:cxnSpLocks/>
          </p:cNvCxnSpPr>
          <p:nvPr/>
        </p:nvCxnSpPr>
        <p:spPr>
          <a:xfrm flipH="1">
            <a:off x="9333735" y="2552154"/>
            <a:ext cx="375139" cy="4606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0D6AD5C-A2AA-C7F0-BFCD-A6F1C5B8D4E5}"/>
              </a:ext>
            </a:extLst>
          </p:cNvPr>
          <p:cNvSpPr/>
          <p:nvPr/>
        </p:nvSpPr>
        <p:spPr>
          <a:xfrm>
            <a:off x="9716774" y="1958577"/>
            <a:ext cx="1317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Procedural</a:t>
            </a:r>
          </a:p>
          <a:p>
            <a:r>
              <a:rPr lang="en-US" b="1" dirty="0">
                <a:solidFill>
                  <a:srgbClr val="FF0000"/>
                </a:solidFill>
              </a:rPr>
              <a:t>Justice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D3CC23-BA4B-85C1-4799-BB050EF56C99}"/>
              </a:ext>
            </a:extLst>
          </p:cNvPr>
          <p:cNvSpPr/>
          <p:nvPr/>
        </p:nvSpPr>
        <p:spPr>
          <a:xfrm>
            <a:off x="4101309" y="5091464"/>
            <a:ext cx="1317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Distributive</a:t>
            </a:r>
          </a:p>
          <a:p>
            <a:r>
              <a:rPr lang="en-US" b="1" dirty="0">
                <a:solidFill>
                  <a:srgbClr val="0070C0"/>
                </a:solidFill>
              </a:rPr>
              <a:t>Justice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029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37513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Other Key Terms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B2736-AAD1-9F16-ABB0-7704C57321D9}"/>
              </a:ext>
            </a:extLst>
          </p:cNvPr>
          <p:cNvSpPr txBox="1"/>
          <p:nvPr/>
        </p:nvSpPr>
        <p:spPr>
          <a:xfrm>
            <a:off x="2057399" y="1955945"/>
            <a:ext cx="8077201" cy="42131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Groups of Concern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American Indian or Alaska Native, Asian, Black, Native Hawaiian and Pacific Islander, and Hispanic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Characteristics associated with vulnerability: low income, over age 65, under 5, women of child-bearing age, linguistic isolation, others</a:t>
            </a: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Baseline</a:t>
            </a:r>
          </a:p>
          <a:p>
            <a:pPr marL="971550" lvl="1" indent="-5143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The way the world looks absent a regulation (i.e., a counter-factual).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936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37513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Key Terms: 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9AE94-B628-2795-93CE-87CE68E5B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970" y="1780099"/>
            <a:ext cx="10506060" cy="41674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b="1" i="1" dirty="0"/>
          </a:p>
          <a:p>
            <a:pPr marL="457200" lvl="1" indent="0">
              <a:buNone/>
            </a:pPr>
            <a:r>
              <a:rPr lang="en-US" sz="2600" i="1" dirty="0"/>
              <a:t>“A matrix of </a:t>
            </a:r>
            <a:r>
              <a:rPr lang="en-US" sz="2600" b="1" i="1" dirty="0"/>
              <a:t>physical, chemical, biological, social, and cultural factors </a:t>
            </a:r>
            <a:r>
              <a:rPr lang="en-US" sz="2600" i="1" dirty="0"/>
              <a:t>that result in certain communities and subpopulations being more susceptible to environmental factors because of </a:t>
            </a:r>
            <a:r>
              <a:rPr lang="en-US" sz="2600" b="1" i="1" dirty="0"/>
              <a:t>greater exposure</a:t>
            </a:r>
            <a:r>
              <a:rPr lang="en-US" sz="2600" i="1" dirty="0"/>
              <a:t> to such factors or </a:t>
            </a:r>
            <a:r>
              <a:rPr lang="en-US" sz="2600" b="1" i="1" dirty="0"/>
              <a:t>a compromised ability to cope with and/or recover </a:t>
            </a:r>
            <a:r>
              <a:rPr lang="en-US" sz="2600" i="1" dirty="0"/>
              <a:t>from such exposure.”</a:t>
            </a:r>
          </a:p>
          <a:p>
            <a:pPr marL="457200" lvl="1" indent="0">
              <a:buNone/>
            </a:pPr>
            <a:endParaRPr lang="en-US" sz="2800" i="1" dirty="0"/>
          </a:p>
          <a:p>
            <a:pPr marL="0" indent="0">
              <a:buNone/>
            </a:pPr>
            <a:r>
              <a:rPr lang="en-US" sz="2000" i="1" dirty="0"/>
              <a:t>Source: WHO (2006). Principles for Evaluating Health Risks in Children. Environmental Health Criteria 237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8944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37513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Some Steps in the Process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B2736-AAD1-9F16-ABB0-7704C57321D9}"/>
              </a:ext>
            </a:extLst>
          </p:cNvPr>
          <p:cNvSpPr txBox="1"/>
          <p:nvPr/>
        </p:nvSpPr>
        <p:spPr>
          <a:xfrm>
            <a:off x="607417" y="1826991"/>
            <a:ext cx="10506060" cy="537070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/>
              <a:t>Early </a:t>
            </a:r>
            <a:r>
              <a:rPr lang="en-US" sz="2800" b="1" dirty="0">
                <a:solidFill>
                  <a:srgbClr val="0070C0"/>
                </a:solidFill>
              </a:rPr>
              <a:t>screening assessment</a:t>
            </a:r>
            <a:r>
              <a:rPr lang="en-US" sz="2800" dirty="0"/>
              <a:t>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Review availability of data and analytic methods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Evaluate literature and stakeholder input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Identify indicators of potential EJ concerns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Proximity, potential for hotspots, number of sources, nature and amounts of pollutants already impacting relevant populations, unique exposure pathways, unique vulnerabilities, etc.</a:t>
            </a:r>
          </a:p>
          <a:p>
            <a:pPr>
              <a:lnSpc>
                <a:spcPct val="125000"/>
              </a:lnSpc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967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FE1881F-E513-18A0-2F0D-502525E3B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085" y="1675578"/>
            <a:ext cx="5172075" cy="4667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37513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EJSCREEN version 2.0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B2736-AAD1-9F16-ABB0-7704C57321D9}"/>
              </a:ext>
            </a:extLst>
          </p:cNvPr>
          <p:cNvSpPr txBox="1"/>
          <p:nvPr/>
        </p:nvSpPr>
        <p:spPr>
          <a:xfrm>
            <a:off x="147907" y="1997706"/>
            <a:ext cx="4414694" cy="45202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</a:rPr>
              <a:t>N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ationally consistent environmental and demographic data in maps</a:t>
            </a:r>
          </a:p>
          <a:p>
            <a:pPr marL="457200" indent="-4572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Block-group level data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State/national levels and percentiles as basis of comparison </a:t>
            </a:r>
          </a:p>
          <a:p>
            <a:pPr marL="457200" indent="-4572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Allows custom buffers, threshold maps, batch analyses</a:t>
            </a:r>
          </a:p>
          <a:p>
            <a:pPr marL="457200" indent="-4572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Indices to highlight the intersection between environmental and socioeconomic factors</a:t>
            </a: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F2F7E-248A-CDC1-4734-A85A967C2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189" y="1675578"/>
            <a:ext cx="2053896" cy="4571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F2B376-26F6-468B-FFEB-826A05A84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5852" y="4257812"/>
            <a:ext cx="2053896" cy="2085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9154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37513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</a:rPr>
              <a:t>EJSCREENbatch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B2736-AAD1-9F16-ABB0-7704C57321D9}"/>
              </a:ext>
            </a:extLst>
          </p:cNvPr>
          <p:cNvSpPr txBox="1"/>
          <p:nvPr/>
        </p:nvSpPr>
        <p:spPr>
          <a:xfrm>
            <a:off x="560524" y="2199331"/>
            <a:ext cx="3626924" cy="41533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EJSCREENbatch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 is an open-source processing tool that allows inputting many locations and fetching aggregate EJSCREEN information and other demographic information.</a:t>
            </a:r>
          </a:p>
          <a:p>
            <a:pPr marL="800100" lvl="1" indent="-3429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Github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 repo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515FD-60F9-1B79-D338-EE0FAE46D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796" y="1542683"/>
            <a:ext cx="7962900" cy="47339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505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37513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</a:rPr>
              <a:t>EJSCREENbatch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: Example of 3M Plant in Cordova, Illinois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9DE3-A7D8-412C-5F61-E4480EF7379A}"/>
              </a:ext>
            </a:extLst>
          </p:cNvPr>
          <p:cNvSpPr txBox="1"/>
          <p:nvPr/>
        </p:nvSpPr>
        <p:spPr>
          <a:xfrm>
            <a:off x="712924" y="2140716"/>
            <a:ext cx="5301014" cy="37956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lnSpc>
                <a:spcPct val="135000"/>
              </a:lnSpc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3M Specialty Film and Media Products Plant manufactures PFAS. According to NPDES DMR reports, it released: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26,000 kg of 10 unique PFAS, especially PFBA, over the period from 2018-2021.</a:t>
            </a:r>
          </a:p>
          <a:p>
            <a:pPr lvl="0">
              <a:lnSpc>
                <a:spcPct val="135000"/>
              </a:lnSpc>
            </a:pPr>
            <a:r>
              <a:rPr lang="en-US" sz="2000" dirty="0">
                <a:solidFill>
                  <a:srgbClr val="2369A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buffer approach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all tracts within 20-miles around the facility and a 180-mile distance downstream includes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282 CBGs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population of 290,000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F23FE6-4EF9-233F-83BB-83F988E18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877" y="1397977"/>
            <a:ext cx="5731108" cy="49932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9047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37513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</a:rPr>
              <a:t>EJSCREENbatch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: Example of 3M Plant in Cordova, Illinois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9DE3-A7D8-412C-5F61-E4480EF7379A}"/>
              </a:ext>
            </a:extLst>
          </p:cNvPr>
          <p:cNvSpPr txBox="1"/>
          <p:nvPr/>
        </p:nvSpPr>
        <p:spPr>
          <a:xfrm>
            <a:off x="466739" y="1763884"/>
            <a:ext cx="6134789" cy="8076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lnSpc>
                <a:spcPct val="135000"/>
              </a:lnSpc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 Boundaries can be used to screen across the </a:t>
            </a:r>
            <a:r>
              <a:rPr lang="en-US" dirty="0">
                <a:solidFill>
                  <a:srgbClr val="2369A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95 census block groups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served by water systems with PFAS detections.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793DC7-DEF5-C479-D60D-59D7175EF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899286"/>
              </p:ext>
            </p:extLst>
          </p:nvPr>
        </p:nvGraphicFramePr>
        <p:xfrm>
          <a:off x="255725" y="2848707"/>
          <a:ext cx="6556818" cy="3246959"/>
        </p:xfrm>
        <a:graphic>
          <a:graphicData uri="http://schemas.openxmlformats.org/drawingml/2006/table">
            <a:tbl>
              <a:tblPr firstRow="1" firstCol="1" bandRow="1"/>
              <a:tblGrid>
                <a:gridCol w="1852862">
                  <a:extLst>
                    <a:ext uri="{9D8B030D-6E8A-4147-A177-3AD203B41FA5}">
                      <a16:colId xmlns:a16="http://schemas.microsoft.com/office/drawing/2014/main" val="3876731258"/>
                    </a:ext>
                  </a:extLst>
                </a:gridCol>
                <a:gridCol w="1195078">
                  <a:extLst>
                    <a:ext uri="{9D8B030D-6E8A-4147-A177-3AD203B41FA5}">
                      <a16:colId xmlns:a16="http://schemas.microsoft.com/office/drawing/2014/main" val="2006868726"/>
                    </a:ext>
                  </a:extLst>
                </a:gridCol>
                <a:gridCol w="1113818">
                  <a:extLst>
                    <a:ext uri="{9D8B030D-6E8A-4147-A177-3AD203B41FA5}">
                      <a16:colId xmlns:a16="http://schemas.microsoft.com/office/drawing/2014/main" val="1169149874"/>
                    </a:ext>
                  </a:extLst>
                </a:gridCol>
                <a:gridCol w="1195779">
                  <a:extLst>
                    <a:ext uri="{9D8B030D-6E8A-4147-A177-3AD203B41FA5}">
                      <a16:colId xmlns:a16="http://schemas.microsoft.com/office/drawing/2014/main" val="2377913882"/>
                    </a:ext>
                  </a:extLst>
                </a:gridCol>
                <a:gridCol w="1199281">
                  <a:extLst>
                    <a:ext uri="{9D8B030D-6E8A-4147-A177-3AD203B41FA5}">
                      <a16:colId xmlns:a16="http://schemas.microsoft.com/office/drawing/2014/main" val="2593462459"/>
                    </a:ext>
                  </a:extLst>
                </a:gridCol>
              </a:tblGrid>
              <a:tr h="7367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EJSCREEN Indicator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(Detect = 1)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(Detect =0)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State Average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National Average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565694"/>
                  </a:ext>
                </a:extLst>
              </a:tr>
              <a:tr h="2979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Pct. Minority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33.5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27.1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28.7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31.4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137"/>
                  </a:ext>
                </a:extLst>
              </a:tr>
              <a:tr h="2979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Pct. Low Income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38.6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39.9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373101"/>
                  </a:ext>
                </a:extLst>
              </a:tr>
              <a:tr h="5047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Pct. Linguistic Isolation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5.4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559903"/>
                  </a:ext>
                </a:extLst>
              </a:tr>
              <a:tr h="2979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PM 2.5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9.9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627559"/>
                  </a:ext>
                </a:extLst>
              </a:tr>
              <a:tr h="2979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Traffic Proximity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470.7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163.1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752.0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705.0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699532"/>
                  </a:ext>
                </a:extLst>
              </a:tr>
              <a:tr h="5047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Pct pre-1960 Housing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56.5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44.7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39.9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27.2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530846"/>
                  </a:ext>
                </a:extLst>
              </a:tr>
              <a:tr h="2979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Population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111,517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179,598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98728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A7177E7-3589-2460-F25C-11CD9E36D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585" y="1533202"/>
            <a:ext cx="4595446" cy="414588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690035-C575-80E8-0018-4A6BD21D6C3B}"/>
              </a:ext>
            </a:extLst>
          </p:cNvPr>
          <p:cNvSpPr txBox="1">
            <a:spLocks/>
          </p:cNvSpPr>
          <p:nvPr/>
        </p:nvSpPr>
        <p:spPr>
          <a:xfrm>
            <a:off x="7256585" y="5672490"/>
            <a:ext cx="4935415" cy="6552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Illinois CBGs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with a detection any of 12 PFAS from 2016-2021. Data source: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5"/>
              </a:rPr>
              <a:t>Illinois Drinking Water Watch website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5121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37513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Other Steps in the Process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B2736-AAD1-9F16-ABB0-7704C57321D9}"/>
              </a:ext>
            </a:extLst>
          </p:cNvPr>
          <p:cNvSpPr txBox="1"/>
          <p:nvPr/>
        </p:nvSpPr>
        <p:spPr>
          <a:xfrm>
            <a:off x="842970" y="1838714"/>
            <a:ext cx="10506060" cy="537070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/>
              <a:t>More in-depth assessment if warranted and where possible: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Select relevant geographic scope, scale, and comparison groups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Capacity for more nuanced approaches dictated in part by ability to build from risk and benefits assessments</a:t>
            </a:r>
          </a:p>
          <a:p>
            <a:pPr>
              <a:lnSpc>
                <a:spcPct val="125000"/>
              </a:lnSpc>
            </a:pPr>
            <a:r>
              <a:rPr lang="en-US" sz="2800" dirty="0"/>
              <a:t>Pre-proposal community engagement: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Recent examples: oil &amp; gas NPSPS, steam electric ELG, PFAS NPDWR</a:t>
            </a:r>
          </a:p>
          <a:p>
            <a:pPr lvl="1">
              <a:lnSpc>
                <a:spcPct val="125000"/>
              </a:lnSpc>
            </a:pPr>
            <a:endParaRPr lang="en-US" sz="2800" dirty="0"/>
          </a:p>
          <a:p>
            <a:pPr>
              <a:lnSpc>
                <a:spcPct val="125000"/>
              </a:lnSpc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2205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D94FFDC3-7652-4FD0-80E7-40D4B4E6E6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9162" y="144250"/>
            <a:ext cx="10353675" cy="107315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070C0"/>
                </a:solidFill>
              </a:rPr>
              <a:t>How Analysis Ultimately Informs Regulatory Design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47E5A2B1-C153-4538-B305-86EE9D1545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36651" y="1717675"/>
            <a:ext cx="4959350" cy="41544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Political Factors</a:t>
            </a:r>
          </a:p>
          <a:p>
            <a:r>
              <a:rPr lang="en-US" dirty="0"/>
              <a:t>Statutory Instruction</a:t>
            </a:r>
          </a:p>
          <a:p>
            <a:r>
              <a:rPr lang="en-US" dirty="0"/>
              <a:t>Institutional Feasibility</a:t>
            </a:r>
          </a:p>
          <a:p>
            <a:r>
              <a:rPr lang="en-US" dirty="0"/>
              <a:t>Benefits and Costs (Economic Efficiency)</a:t>
            </a:r>
          </a:p>
          <a:p>
            <a:r>
              <a:rPr lang="en-US" dirty="0"/>
              <a:t>Environmental Justice</a:t>
            </a:r>
          </a:p>
          <a:p>
            <a:r>
              <a:rPr lang="en-US" dirty="0"/>
              <a:t>Economic Impacts (Distribution)</a:t>
            </a:r>
          </a:p>
          <a:p>
            <a:r>
              <a:rPr lang="en-US" dirty="0"/>
              <a:t>Technical Feasibility</a:t>
            </a:r>
          </a:p>
          <a:p>
            <a:r>
              <a:rPr lang="en-US" dirty="0"/>
              <a:t>Enforceability</a:t>
            </a:r>
          </a:p>
          <a:p>
            <a:r>
              <a:rPr lang="en-US" dirty="0"/>
              <a:t>Ethics</a:t>
            </a:r>
          </a:p>
          <a:p>
            <a:r>
              <a:rPr lang="en-US" dirty="0"/>
              <a:t>Sustainability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10127A-AA22-48BC-8A0B-6D80B2FEB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84" y="3379752"/>
            <a:ext cx="4975733" cy="472538"/>
          </a:xfrm>
          <a:prstGeom prst="ellipse">
            <a:avLst/>
          </a:prstGeom>
          <a:solidFill>
            <a:schemeClr val="bg1">
              <a:alpha val="0"/>
            </a:schemeClr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4B24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2" name="Content Placeholder 10">
            <a:extLst>
              <a:ext uri="{FF2B5EF4-FFF2-40B4-BE49-F238E27FC236}">
                <a16:creationId xmlns:a16="http://schemas.microsoft.com/office/drawing/2014/main" id="{6F939D75-CA0E-463B-A603-19217CB985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81868" y="1252238"/>
          <a:ext cx="5879913" cy="5113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Curved Down Arrow 17">
            <a:extLst>
              <a:ext uri="{FF2B5EF4-FFF2-40B4-BE49-F238E27FC236}">
                <a16:creationId xmlns:a16="http://schemas.microsoft.com/office/drawing/2014/main" id="{1095B9AC-98CE-44E9-AB04-63EF1D50B9A0}"/>
              </a:ext>
            </a:extLst>
          </p:cNvPr>
          <p:cNvSpPr/>
          <p:nvPr/>
        </p:nvSpPr>
        <p:spPr>
          <a:xfrm>
            <a:off x="6866478" y="1390478"/>
            <a:ext cx="1358900" cy="6667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E9FFDD-6FEB-4D21-9BB4-B3B0B568EF6C}"/>
              </a:ext>
            </a:extLst>
          </p:cNvPr>
          <p:cNvSpPr txBox="1"/>
          <p:nvPr/>
        </p:nvSpPr>
        <p:spPr>
          <a:xfrm>
            <a:off x="5086061" y="2112254"/>
            <a:ext cx="25265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Possible Regulatory Designs/Stringencies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4A3F2F-4309-40C0-9375-B8CFE353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871" y="6400372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529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</a:rPr>
              <a:t>Part 1: Environmental Justice Analysis for Regulatory Purposes</a:t>
            </a:r>
          </a:p>
        </p:txBody>
      </p:sp>
    </p:spTree>
    <p:extLst>
      <p:ext uri="{BB962C8B-B14F-4D97-AF65-F5344CB8AC3E}">
        <p14:creationId xmlns:p14="http://schemas.microsoft.com/office/powerpoint/2010/main" val="294532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Quantitative EJ Analyses 2012- 2021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B2736-AAD1-9F16-ABB0-7704C57321D9}"/>
              </a:ext>
            </a:extLst>
          </p:cNvPr>
          <p:cNvSpPr txBox="1"/>
          <p:nvPr/>
        </p:nvSpPr>
        <p:spPr>
          <a:xfrm>
            <a:off x="466740" y="1955945"/>
            <a:ext cx="4927189" cy="42131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Inventory of EJ analyses for economically significant final rules, Jan 2012 – Jan 2021.</a:t>
            </a: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More than half quantitatively evaluated potential EJ concerns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Majority only characterize baseline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Often rely on proximity analysis</a:t>
            </a:r>
          </a:p>
        </p:txBody>
      </p:sp>
      <p:graphicFrame>
        <p:nvGraphicFramePr>
          <p:cNvPr id="3" name="Content Placeholder 18">
            <a:extLst>
              <a:ext uri="{FF2B5EF4-FFF2-40B4-BE49-F238E27FC236}">
                <a16:creationId xmlns:a16="http://schemas.microsoft.com/office/drawing/2014/main" id="{28F0EBA9-1B33-F841-8AF5-3B89F3F4B5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9791286"/>
              </p:ext>
            </p:extLst>
          </p:nvPr>
        </p:nvGraphicFramePr>
        <p:xfrm>
          <a:off x="5393929" y="2048972"/>
          <a:ext cx="6459023" cy="3338752"/>
        </p:xfrm>
        <a:graphic>
          <a:graphicData uri="http://schemas.openxmlformats.org/drawingml/2006/table">
            <a:tbl>
              <a:tblPr firstRow="1" firstCol="1">
                <a:noFill/>
                <a:tableStyleId>{3B4B98B0-60AC-42C2-AFA5-B58CD77FA1E5}</a:tableStyleId>
              </a:tblPr>
              <a:tblGrid>
                <a:gridCol w="1212354">
                  <a:extLst>
                    <a:ext uri="{9D8B030D-6E8A-4147-A177-3AD203B41FA5}">
                      <a16:colId xmlns:a16="http://schemas.microsoft.com/office/drawing/2014/main" val="703802224"/>
                    </a:ext>
                  </a:extLst>
                </a:gridCol>
                <a:gridCol w="955497">
                  <a:extLst>
                    <a:ext uri="{9D8B030D-6E8A-4147-A177-3AD203B41FA5}">
                      <a16:colId xmlns:a16="http://schemas.microsoft.com/office/drawing/2014/main" val="1498870687"/>
                    </a:ext>
                  </a:extLst>
                </a:gridCol>
                <a:gridCol w="1078786">
                  <a:extLst>
                    <a:ext uri="{9D8B030D-6E8A-4147-A177-3AD203B41FA5}">
                      <a16:colId xmlns:a16="http://schemas.microsoft.com/office/drawing/2014/main" val="3302381765"/>
                    </a:ext>
                  </a:extLst>
                </a:gridCol>
                <a:gridCol w="1654140">
                  <a:extLst>
                    <a:ext uri="{9D8B030D-6E8A-4147-A177-3AD203B41FA5}">
                      <a16:colId xmlns:a16="http://schemas.microsoft.com/office/drawing/2014/main" val="3191315465"/>
                    </a:ext>
                  </a:extLst>
                </a:gridCol>
                <a:gridCol w="1558246">
                  <a:extLst>
                    <a:ext uri="{9D8B030D-6E8A-4147-A177-3AD203B41FA5}">
                      <a16:colId xmlns:a16="http://schemas.microsoft.com/office/drawing/2014/main" val="446888055"/>
                    </a:ext>
                  </a:extLst>
                </a:gridCol>
              </a:tblGrid>
              <a:tr h="13642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Years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Total Final Rules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Total with EJ Analysis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Total with Quantitative EJ Analysis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Percent with Quantitative EJ Analysis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605301"/>
                  </a:ext>
                </a:extLst>
              </a:tr>
              <a:tr h="409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>
                          <a:solidFill>
                            <a:schemeClr val="tx1"/>
                          </a:solidFill>
                          <a:effectLst/>
                        </a:rPr>
                        <a:t>2012-14</a:t>
                      </a:r>
                      <a:endParaRPr lang="en-US" sz="20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45%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907893"/>
                  </a:ext>
                </a:extLst>
              </a:tr>
              <a:tr h="409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>
                          <a:solidFill>
                            <a:schemeClr val="tx1"/>
                          </a:solidFill>
                          <a:effectLst/>
                        </a:rPr>
                        <a:t>2015-17</a:t>
                      </a:r>
                      <a:endParaRPr lang="en-US" sz="20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2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58%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069253"/>
                  </a:ext>
                </a:extLst>
              </a:tr>
              <a:tr h="409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>
                          <a:solidFill>
                            <a:schemeClr val="tx1"/>
                          </a:solidFill>
                          <a:effectLst/>
                        </a:rPr>
                        <a:t>2018-21</a:t>
                      </a:r>
                      <a:endParaRPr lang="en-US" sz="20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2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2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2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55%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256337"/>
                  </a:ext>
                </a:extLst>
              </a:tr>
              <a:tr h="409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53%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7602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8048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Quantitative EJ Analyses 2012- 2021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B55F087-7107-C309-5EE2-9A4FBEA018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8337315"/>
              </p:ext>
            </p:extLst>
          </p:nvPr>
        </p:nvGraphicFramePr>
        <p:xfrm>
          <a:off x="3165997" y="1460719"/>
          <a:ext cx="5638034" cy="4916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92392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</a:rPr>
              <a:t>Part 2: EJ Analyses for Regulations</a:t>
            </a:r>
          </a:p>
        </p:txBody>
      </p:sp>
    </p:spTree>
    <p:extLst>
      <p:ext uri="{BB962C8B-B14F-4D97-AF65-F5344CB8AC3E}">
        <p14:creationId xmlns:p14="http://schemas.microsoft.com/office/powerpoint/2010/main" val="4193472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455445"/>
            <a:ext cx="7225748" cy="144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Examples of EJ Analyses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5191C2C-C5EA-8136-8B07-A4B1E13F5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368144"/>
              </p:ext>
            </p:extLst>
          </p:nvPr>
        </p:nvGraphicFramePr>
        <p:xfrm>
          <a:off x="783819" y="1263759"/>
          <a:ext cx="10941441" cy="4915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7304">
                  <a:extLst>
                    <a:ext uri="{9D8B030D-6E8A-4147-A177-3AD203B41FA5}">
                      <a16:colId xmlns:a16="http://schemas.microsoft.com/office/drawing/2014/main" val="1649304887"/>
                    </a:ext>
                  </a:extLst>
                </a:gridCol>
                <a:gridCol w="1867224">
                  <a:extLst>
                    <a:ext uri="{9D8B030D-6E8A-4147-A177-3AD203B41FA5}">
                      <a16:colId xmlns:a16="http://schemas.microsoft.com/office/drawing/2014/main" val="2042154340"/>
                    </a:ext>
                  </a:extLst>
                </a:gridCol>
                <a:gridCol w="1622301">
                  <a:extLst>
                    <a:ext uri="{9D8B030D-6E8A-4147-A177-3AD203B41FA5}">
                      <a16:colId xmlns:a16="http://schemas.microsoft.com/office/drawing/2014/main" val="2959715493"/>
                    </a:ext>
                  </a:extLst>
                </a:gridCol>
                <a:gridCol w="1555582">
                  <a:extLst>
                    <a:ext uri="{9D8B030D-6E8A-4147-A177-3AD203B41FA5}">
                      <a16:colId xmlns:a16="http://schemas.microsoft.com/office/drawing/2014/main" val="517934008"/>
                    </a:ext>
                  </a:extLst>
                </a:gridCol>
                <a:gridCol w="2074111">
                  <a:extLst>
                    <a:ext uri="{9D8B030D-6E8A-4147-A177-3AD203B41FA5}">
                      <a16:colId xmlns:a16="http://schemas.microsoft.com/office/drawing/2014/main" val="1776949163"/>
                    </a:ext>
                  </a:extLst>
                </a:gridCol>
                <a:gridCol w="1394919">
                  <a:extLst>
                    <a:ext uri="{9D8B030D-6E8A-4147-A177-3AD203B41FA5}">
                      <a16:colId xmlns:a16="http://schemas.microsoft.com/office/drawing/2014/main" val="1175446388"/>
                    </a:ext>
                  </a:extLst>
                </a:gridCol>
              </a:tblGrid>
              <a:tr h="613347">
                <a:tc>
                  <a:txBody>
                    <a:bodyPr/>
                    <a:lstStyle/>
                    <a:p>
                      <a:r>
                        <a:rPr lang="en-US" dirty="0"/>
                        <a:t>Rule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Exposure/ Health Effects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Proximity Analysis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Visual Displays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Other Quantitative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Qualitative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69969"/>
                  </a:ext>
                </a:extLst>
              </a:tr>
              <a:tr h="732247">
                <a:tc>
                  <a:txBody>
                    <a:bodyPr/>
                    <a:lstStyle/>
                    <a:p>
                      <a:r>
                        <a:rPr lang="en-US" dirty="0"/>
                        <a:t>Lead Clearance Standard (2020)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(BLLs; IQ loss)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859344"/>
                  </a:ext>
                </a:extLst>
              </a:tr>
              <a:tr h="957254">
                <a:tc>
                  <a:txBody>
                    <a:bodyPr/>
                    <a:lstStyle/>
                    <a:p>
                      <a:r>
                        <a:rPr lang="en-US"/>
                        <a:t>Formaldehyde </a:t>
                      </a:r>
                      <a:r>
                        <a:rPr lang="en-US" err="1"/>
                        <a:t>Stds</a:t>
                      </a:r>
                      <a:r>
                        <a:rPr lang="en-US"/>
                        <a:t> for Composite Wood Products (2016)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/>
                        <a:t>(cancer; sensory irritation)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757721"/>
                  </a:ext>
                </a:extLst>
              </a:tr>
              <a:tr h="957254">
                <a:tc>
                  <a:txBody>
                    <a:bodyPr/>
                    <a:lstStyle/>
                    <a:p>
                      <a:r>
                        <a:rPr lang="en-US"/>
                        <a:t>Definition of Solid Waste (2015)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√</a:t>
                      </a:r>
                    </a:p>
                    <a:p>
                      <a:pPr algn="ctr"/>
                      <a:r>
                        <a:rPr lang="en-US"/>
                        <a:t>(other vulnerability factors)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980275"/>
                  </a:ext>
                </a:extLst>
              </a:tr>
              <a:tr h="861884">
                <a:tc>
                  <a:txBody>
                    <a:bodyPr/>
                    <a:lstStyle/>
                    <a:p>
                      <a:r>
                        <a:rPr lang="en-US" dirty="0"/>
                        <a:t>Mercury and Air Toxics Standards (2011)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/>
                        <a:t>(IQ loss; mortality risk)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/>
                        <a:t>(as proxy for HAP exposure)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/>
                        <a:t>(for PM2.5 exposure)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√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01153"/>
                  </a:ext>
                </a:extLst>
              </a:tr>
              <a:tr h="714444">
                <a:tc>
                  <a:txBody>
                    <a:bodyPr/>
                    <a:lstStyle/>
                    <a:p>
                      <a:r>
                        <a:rPr lang="en-US" dirty="0"/>
                        <a:t>CAFO Reporting Rule (2011)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(proximity)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73022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40972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AIM 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59AE4E-524E-9FDD-9821-7C423E8DE440}"/>
              </a:ext>
            </a:extLst>
          </p:cNvPr>
          <p:cNvSpPr txBox="1"/>
          <p:nvPr/>
        </p:nvSpPr>
        <p:spPr>
          <a:xfrm>
            <a:off x="842970" y="2166960"/>
            <a:ext cx="10506060" cy="48320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/>
              <a:t>American Innovation and Manufacturing (AIM) Act to incentivize less use of </a:t>
            </a:r>
            <a:r>
              <a:rPr lang="en-US" sz="2800" dirty="0" err="1"/>
              <a:t>hydroflourocarbons</a:t>
            </a:r>
            <a:r>
              <a:rPr lang="en-US" sz="2800" dirty="0"/>
              <a:t> (HFCs)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HFCs developed to replace ozone depleting substances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HFCs used in refrigeration, air conditioning, aerosols, fire suppression, and foam blowing sectors.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HFCs have global warming potential (GWP) hundreds to thousands of times greater than carbon dioxide</a:t>
            </a:r>
          </a:p>
          <a:p>
            <a:pPr>
              <a:lnSpc>
                <a:spcPct val="125000"/>
              </a:lnSpc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1509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AIM 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59AE4E-524E-9FDD-9821-7C423E8DE440}"/>
              </a:ext>
            </a:extLst>
          </p:cNvPr>
          <p:cNvSpPr txBox="1"/>
          <p:nvPr/>
        </p:nvSpPr>
        <p:spPr>
          <a:xfrm>
            <a:off x="466740" y="2025908"/>
            <a:ext cx="4819276" cy="48320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/>
              <a:t>American Innovation and Manufacturing (AIM) Act to phase down use of </a:t>
            </a:r>
            <a:r>
              <a:rPr lang="en-US" sz="2800" dirty="0" err="1"/>
              <a:t>hydroflourocarbons</a:t>
            </a:r>
            <a:r>
              <a:rPr lang="en-US" sz="2800" dirty="0"/>
              <a:t> (HFCs):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Phase down schedule is based on allowances that can be traded. </a:t>
            </a:r>
          </a:p>
          <a:p>
            <a:pPr>
              <a:lnSpc>
                <a:spcPct val="125000"/>
              </a:lnSpc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9B191-6973-8FD4-D908-934A8B6AD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016" y="2148457"/>
            <a:ext cx="6702295" cy="36713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3973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AIM Act EJ Concerns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59AE4E-524E-9FDD-9821-7C423E8DE440}"/>
              </a:ext>
            </a:extLst>
          </p:cNvPr>
          <p:cNvSpPr txBox="1"/>
          <p:nvPr/>
        </p:nvSpPr>
        <p:spPr>
          <a:xfrm>
            <a:off x="1657724" y="1873508"/>
            <a:ext cx="8876552" cy="32898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No local effects from direct exposure to HFCs</a:t>
            </a: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Potential EJ concerns about feedstocks, catalysts and byproducts of HFC production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Rely on toxic chemicals for production (e.g., carbon tetrachloride, hydrochloric acid, vinyl chloride, trichloroethylene (TCE), hydrogen fluoride)</a:t>
            </a: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Some lower GWP HFC alternatives also rely on toxic chemicals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566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AIM Act EJ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842970" y="1905919"/>
            <a:ext cx="10610476" cy="4292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/>
              <a:t>Key Elements: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Describe possible health effects of feedstock chemicals and potential risk of exposure for workers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Present profile of toxic releases associated with HFC production at each facility overall and by chemical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Proximity analysis to examine nearby community characteristics and cumulative risk of exposure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Summarize recent compliance and enforcement history of HFC facilities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Describe possible health effects from toxic chemicals used to produce HFC substitutes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298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84D9075-4104-1DD7-7684-CA169EB19EC0}"/>
              </a:ext>
            </a:extLst>
          </p:cNvPr>
          <p:cNvSpPr txBox="1">
            <a:spLocks/>
          </p:cNvSpPr>
          <p:nvPr/>
        </p:nvSpPr>
        <p:spPr>
          <a:xfrm>
            <a:off x="177393" y="499907"/>
            <a:ext cx="4444402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rgbClr val="0070C0"/>
                </a:solidFill>
                <a:latin typeface="+mj-lt"/>
              </a:rPr>
              <a:t>Health Effects of Byproducts or Feedstocks of HFC Production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F84875F-2140-6AAB-F009-093A20F5A376}"/>
              </a:ext>
            </a:extLst>
          </p:cNvPr>
          <p:cNvSpPr txBox="1">
            <a:spLocks/>
          </p:cNvSpPr>
          <p:nvPr/>
        </p:nvSpPr>
        <p:spPr>
          <a:xfrm>
            <a:off x="463307" y="2604451"/>
            <a:ext cx="4444401" cy="396105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HFC production uses chemical feedstocks and catalysts or produces byproducts that are toxic and/or may lead to serious health impacts for local communities and workers.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E93297-EA0A-3FD4-44FC-544843A30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931" y="499907"/>
            <a:ext cx="6876884" cy="57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42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84D9075-4104-1DD7-7684-CA169EB19EC0}"/>
              </a:ext>
            </a:extLst>
          </p:cNvPr>
          <p:cNvSpPr txBox="1">
            <a:spLocks/>
          </p:cNvSpPr>
          <p:nvPr/>
        </p:nvSpPr>
        <p:spPr>
          <a:xfrm>
            <a:off x="177393" y="499907"/>
            <a:ext cx="4444402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rgbClr val="0070C0"/>
                </a:solidFill>
                <a:latin typeface="+mj-lt"/>
              </a:rPr>
              <a:t>Health Effects of Byproducts or Feedstocks of HFC </a:t>
            </a:r>
            <a:r>
              <a:rPr lang="en-US" sz="4000" b="1" i="1" dirty="0">
                <a:solidFill>
                  <a:srgbClr val="0070C0"/>
                </a:solidFill>
                <a:latin typeface="+mj-lt"/>
              </a:rPr>
              <a:t>Substitute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Production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F84875F-2140-6AAB-F009-093A20F5A376}"/>
              </a:ext>
            </a:extLst>
          </p:cNvPr>
          <p:cNvSpPr txBox="1">
            <a:spLocks/>
          </p:cNvSpPr>
          <p:nvPr/>
        </p:nvSpPr>
        <p:spPr>
          <a:xfrm>
            <a:off x="419130" y="3002454"/>
            <a:ext cx="4444401" cy="396105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Some substitutes also use chemical feedstocks or release byproducts that have adverse health effects for local communities or workers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499D7-9E32-4176-5B4F-0C263C0F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795" y="2144445"/>
            <a:ext cx="7248772" cy="3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3276276B-C07D-EBF6-288D-4A4F105BDC49}"/>
              </a:ext>
            </a:extLst>
          </p:cNvPr>
          <p:cNvSpPr txBox="1">
            <a:spLocks/>
          </p:cNvSpPr>
          <p:nvPr/>
        </p:nvSpPr>
        <p:spPr>
          <a:xfrm>
            <a:off x="317407" y="247132"/>
            <a:ext cx="5451263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Environmental Justice Analysis as a Priority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C5111-4868-9A5F-CA30-FB65CED18E24}"/>
              </a:ext>
            </a:extLst>
          </p:cNvPr>
          <p:cNvSpPr txBox="1"/>
          <p:nvPr/>
        </p:nvSpPr>
        <p:spPr>
          <a:xfrm>
            <a:off x="808860" y="2904591"/>
            <a:ext cx="5451263" cy="190481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Executive orders: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  <a:hlinkClick r:id="rId2"/>
              </a:rPr>
              <a:t>Executive order 12898</a:t>
            </a:r>
            <a:endParaRPr lang="en-US" sz="2400" dirty="0"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  <a:hlinkClick r:id="rId3"/>
              </a:rPr>
              <a:t>Executive order 14008</a:t>
            </a:r>
            <a:endParaRPr lang="en-US" sz="2400" dirty="0">
              <a:cs typeface="Calibri Light" panose="020F0302020204030204" pitchFamily="34" charset="0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cs typeface="Calibri Light" panose="020F0302020204030204" pitchFamily="34" charset="0"/>
              </a:rPr>
              <a:t>Signed January, 2021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52A647-743E-5C80-AE4A-88547E9E2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525" y="657225"/>
            <a:ext cx="64674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34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2479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Evaluation of 8 HFC Facilities</a:t>
            </a:r>
          </a:p>
        </p:txBody>
      </p:sp>
      <p:graphicFrame>
        <p:nvGraphicFramePr>
          <p:cNvPr id="2" name="Content Placeholder 11">
            <a:extLst>
              <a:ext uri="{FF2B5EF4-FFF2-40B4-BE49-F238E27FC236}">
                <a16:creationId xmlns:a16="http://schemas.microsoft.com/office/drawing/2014/main" id="{C9051069-1E8E-2FB0-81E4-148EB1B94B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5825537"/>
              </p:ext>
            </p:extLst>
          </p:nvPr>
        </p:nvGraphicFramePr>
        <p:xfrm>
          <a:off x="1029448" y="1230923"/>
          <a:ext cx="10506061" cy="4994514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539424">
                  <a:extLst>
                    <a:ext uri="{9D8B030D-6E8A-4147-A177-3AD203B41FA5}">
                      <a16:colId xmlns:a16="http://schemas.microsoft.com/office/drawing/2014/main" val="1099985859"/>
                    </a:ext>
                  </a:extLst>
                </a:gridCol>
                <a:gridCol w="1121426">
                  <a:extLst>
                    <a:ext uri="{9D8B030D-6E8A-4147-A177-3AD203B41FA5}">
                      <a16:colId xmlns:a16="http://schemas.microsoft.com/office/drawing/2014/main" val="1924618253"/>
                    </a:ext>
                  </a:extLst>
                </a:gridCol>
                <a:gridCol w="1062406">
                  <a:extLst>
                    <a:ext uri="{9D8B030D-6E8A-4147-A177-3AD203B41FA5}">
                      <a16:colId xmlns:a16="http://schemas.microsoft.com/office/drawing/2014/main" val="2947604705"/>
                    </a:ext>
                  </a:extLst>
                </a:gridCol>
                <a:gridCol w="1097817">
                  <a:extLst>
                    <a:ext uri="{9D8B030D-6E8A-4147-A177-3AD203B41FA5}">
                      <a16:colId xmlns:a16="http://schemas.microsoft.com/office/drawing/2014/main" val="3513362195"/>
                    </a:ext>
                  </a:extLst>
                </a:gridCol>
                <a:gridCol w="1171247">
                  <a:extLst>
                    <a:ext uri="{9D8B030D-6E8A-4147-A177-3AD203B41FA5}">
                      <a16:colId xmlns:a16="http://schemas.microsoft.com/office/drawing/2014/main" val="369643855"/>
                    </a:ext>
                  </a:extLst>
                </a:gridCol>
                <a:gridCol w="1171247">
                  <a:extLst>
                    <a:ext uri="{9D8B030D-6E8A-4147-A177-3AD203B41FA5}">
                      <a16:colId xmlns:a16="http://schemas.microsoft.com/office/drawing/2014/main" val="3481835588"/>
                    </a:ext>
                  </a:extLst>
                </a:gridCol>
                <a:gridCol w="1171247">
                  <a:extLst>
                    <a:ext uri="{9D8B030D-6E8A-4147-A177-3AD203B41FA5}">
                      <a16:colId xmlns:a16="http://schemas.microsoft.com/office/drawing/2014/main" val="1634158645"/>
                    </a:ext>
                  </a:extLst>
                </a:gridCol>
                <a:gridCol w="1171247">
                  <a:extLst>
                    <a:ext uri="{9D8B030D-6E8A-4147-A177-3AD203B41FA5}">
                      <a16:colId xmlns:a16="http://schemas.microsoft.com/office/drawing/2014/main" val="378494104"/>
                    </a:ext>
                  </a:extLst>
                </a:gridCol>
              </a:tblGrid>
              <a:tr h="1859071">
                <a:tc>
                  <a:txBody>
                    <a:bodyPr/>
                    <a:lstStyle/>
                    <a:p>
                      <a:pPr marL="0" marR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Facility name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City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State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Number of Employees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2019 HFC Emissions (MT CO2e)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Air releases of toxic HFC production chemicals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Water releases of toxic HFC production chemicals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</a:rPr>
                        <a:t>Offsite transfers of toxic HFC production chemicals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extLst>
                  <a:ext uri="{0D108BD9-81ED-4DB2-BD59-A6C34878D82A}">
                    <a16:rowId xmlns:a16="http://schemas.microsoft.com/office/drawing/2014/main" val="2671521126"/>
                  </a:ext>
                </a:extLst>
              </a:tr>
              <a:tr h="379291">
                <a:tc>
                  <a:txBody>
                    <a:bodyPr/>
                    <a:lstStyle/>
                    <a:p>
                      <a:pPr marL="0" marR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Arkema, Inc.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Calvert City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Kentucky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200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843,010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58,043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456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501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extLst>
                  <a:ext uri="{0D108BD9-81ED-4DB2-BD59-A6C34878D82A}">
                    <a16:rowId xmlns:a16="http://schemas.microsoft.com/office/drawing/2014/main" val="9308154"/>
                  </a:ext>
                </a:extLst>
              </a:tr>
              <a:tr h="454838">
                <a:tc>
                  <a:txBody>
                    <a:bodyPr/>
                    <a:lstStyle/>
                    <a:p>
                      <a:pPr marL="0" marR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Chemours - Corpus Christi Plant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Gregory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Texas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250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17,240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34,876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extLst>
                  <a:ext uri="{0D108BD9-81ED-4DB2-BD59-A6C34878D82A}">
                    <a16:rowId xmlns:a16="http://schemas.microsoft.com/office/drawing/2014/main" val="2517523798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marR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Chemours El Dorado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El Dorado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Arkansas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21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66,990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9,868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extLst>
                  <a:ext uri="{0D108BD9-81ED-4DB2-BD59-A6C34878D82A}">
                    <a16:rowId xmlns:a16="http://schemas.microsoft.com/office/drawing/2014/main" val="3001572520"/>
                  </a:ext>
                </a:extLst>
              </a:tr>
              <a:tr h="329043">
                <a:tc>
                  <a:txBody>
                    <a:bodyPr/>
                    <a:lstStyle/>
                    <a:p>
                      <a:pPr marL="0" marR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Chemours Louisville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Louisville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Kentucky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127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3,707,770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3,724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extLst>
                  <a:ext uri="{0D108BD9-81ED-4DB2-BD59-A6C34878D82A}">
                    <a16:rowId xmlns:a16="http://schemas.microsoft.com/office/drawing/2014/main" val="3894406651"/>
                  </a:ext>
                </a:extLst>
              </a:tr>
              <a:tr h="310710">
                <a:tc>
                  <a:txBody>
                    <a:bodyPr/>
                    <a:lstStyle/>
                    <a:p>
                      <a:pPr marL="0" marR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Daikin America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Decatur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Alabama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200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5,297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3,313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extLst>
                  <a:ext uri="{0D108BD9-81ED-4DB2-BD59-A6C34878D82A}">
                    <a16:rowId xmlns:a16="http://schemas.microsoft.com/office/drawing/2014/main" val="505032709"/>
                  </a:ext>
                </a:extLst>
              </a:tr>
              <a:tr h="454838">
                <a:tc>
                  <a:txBody>
                    <a:bodyPr/>
                    <a:lstStyle/>
                    <a:p>
                      <a:pPr marL="0" marR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Honeywell - Geismar Complex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Geismar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Louisiana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250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413,584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51,282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499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62,543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extLst>
                  <a:ext uri="{0D108BD9-81ED-4DB2-BD59-A6C34878D82A}">
                    <a16:rowId xmlns:a16="http://schemas.microsoft.com/office/drawing/2014/main" val="3521072885"/>
                  </a:ext>
                </a:extLst>
              </a:tr>
              <a:tr h="358920">
                <a:tc>
                  <a:txBody>
                    <a:bodyPr/>
                    <a:lstStyle/>
                    <a:p>
                      <a:pPr marL="0" marR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Iofina</a:t>
                      </a:r>
                      <a:r>
                        <a:rPr lang="en-US" sz="1600" dirty="0">
                          <a:effectLst/>
                        </a:rPr>
                        <a:t> Chemical Inc.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Covington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Kentucky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100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NR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extLst>
                  <a:ext uri="{0D108BD9-81ED-4DB2-BD59-A6C34878D82A}">
                    <a16:rowId xmlns:a16="http://schemas.microsoft.com/office/drawing/2014/main" val="2285973591"/>
                  </a:ext>
                </a:extLst>
              </a:tr>
              <a:tr h="454838">
                <a:tc>
                  <a:txBody>
                    <a:bodyPr/>
                    <a:lstStyle/>
                    <a:p>
                      <a:pPr marL="0" marR="0">
                        <a:lnSpc>
                          <a:spcPct val="9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Mexichem</a:t>
                      </a:r>
                      <a:r>
                        <a:rPr lang="en-US" sz="1600" dirty="0">
                          <a:effectLst/>
                        </a:rPr>
                        <a:t> Fluor Inc.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Saint Gabriel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Louisiana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67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18,331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4,369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73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extLst>
                  <a:ext uri="{0D108BD9-81ED-4DB2-BD59-A6C34878D82A}">
                    <a16:rowId xmlns:a16="http://schemas.microsoft.com/office/drawing/2014/main" val="271369762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6AC2BDC-651F-B37F-1B35-5EC67E92E4AC}"/>
              </a:ext>
            </a:extLst>
          </p:cNvPr>
          <p:cNvSpPr/>
          <p:nvPr/>
        </p:nvSpPr>
        <p:spPr>
          <a:xfrm>
            <a:off x="5779477" y="4958861"/>
            <a:ext cx="5756032" cy="4103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C9A8D7-A8BB-6805-C275-8EC844ED835A}"/>
              </a:ext>
            </a:extLst>
          </p:cNvPr>
          <p:cNvSpPr/>
          <p:nvPr/>
        </p:nvSpPr>
        <p:spPr>
          <a:xfrm>
            <a:off x="5779477" y="3064666"/>
            <a:ext cx="5756032" cy="4103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322105-C202-8E1C-31EF-458F1BC45168}"/>
              </a:ext>
            </a:extLst>
          </p:cNvPr>
          <p:cNvSpPr/>
          <p:nvPr/>
        </p:nvSpPr>
        <p:spPr>
          <a:xfrm>
            <a:off x="9167446" y="4583964"/>
            <a:ext cx="1207477" cy="374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140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2479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Evaluation of 8 HFC Facilities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B8C23-970A-016B-0025-34A1FB1C3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538" y="1490663"/>
            <a:ext cx="6330462" cy="4777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DDCBFF-B943-4C5C-6BFD-B1DF70985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66" y="1490663"/>
            <a:ext cx="6126304" cy="46639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0768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84D9075-4104-1DD7-7684-CA169EB19EC0}"/>
              </a:ext>
            </a:extLst>
          </p:cNvPr>
          <p:cNvSpPr txBox="1">
            <a:spLocks/>
          </p:cNvSpPr>
          <p:nvPr/>
        </p:nvSpPr>
        <p:spPr>
          <a:xfrm>
            <a:off x="2645082" y="-228944"/>
            <a:ext cx="6901836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rgbClr val="0070C0"/>
                </a:solidFill>
                <a:latin typeface="+mj-lt"/>
              </a:rPr>
              <a:t>Community Profile Analysis of 8 HFC Facilities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EBA94-3080-9DD3-50C2-750DB1C4BC9D}"/>
              </a:ext>
            </a:extLst>
          </p:cNvPr>
          <p:cNvSpPr txBox="1"/>
          <p:nvPr/>
        </p:nvSpPr>
        <p:spPr>
          <a:xfrm>
            <a:off x="370259" y="2565652"/>
            <a:ext cx="4799618" cy="30233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/>
              <a:t>Proximity analysis characterized communities near 8 HFC facilities.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1-, 3-, 5- and 10-mile buffers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Overall and for each facility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Very high NATA cancer risks around LA facilities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Not only due to HFC production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24B4A7-6D3B-93CE-CF4A-C1510C9D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877" y="2120623"/>
            <a:ext cx="6908998" cy="39628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535961-A83B-BB17-B618-0496710C6E0E}"/>
              </a:ext>
            </a:extLst>
          </p:cNvPr>
          <p:cNvSpPr/>
          <p:nvPr/>
        </p:nvSpPr>
        <p:spPr>
          <a:xfrm>
            <a:off x="5158154" y="5287108"/>
            <a:ext cx="6920721" cy="749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08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6E06F-970F-CC06-FD75-612A3DA5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924" y="1614511"/>
            <a:ext cx="6290037" cy="4780428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F84D9075-4104-1DD7-7684-CA169EB19EC0}"/>
              </a:ext>
            </a:extLst>
          </p:cNvPr>
          <p:cNvSpPr txBox="1">
            <a:spLocks/>
          </p:cNvSpPr>
          <p:nvPr/>
        </p:nvSpPr>
        <p:spPr>
          <a:xfrm>
            <a:off x="1498387" y="-423497"/>
            <a:ext cx="9195226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rgbClr val="0070C0"/>
                </a:solidFill>
                <a:latin typeface="+mj-lt"/>
              </a:rPr>
              <a:t>Facility Emissions Transport Modelling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EBA94-3080-9DD3-50C2-750DB1C4BC9D}"/>
              </a:ext>
            </a:extLst>
          </p:cNvPr>
          <p:cNvSpPr txBox="1"/>
          <p:nvPr/>
        </p:nvSpPr>
        <p:spPr>
          <a:xfrm>
            <a:off x="616444" y="3052316"/>
            <a:ext cx="5186480" cy="190481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Modelled pollution transport modelling for specific facilities with the highest respiratory hazard (link to </a:t>
            </a:r>
            <a:r>
              <a:rPr lang="en-US" sz="2400" dirty="0">
                <a:hlinkClick r:id="rId3"/>
              </a:rPr>
              <a:t>Regulatory Impact Analysis</a:t>
            </a:r>
            <a:r>
              <a:rPr lang="en-US" sz="24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4073466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AIM Act EJ Analysis 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842970" y="1905919"/>
            <a:ext cx="10610476" cy="3869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/>
              <a:t>Conclusions: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Baseline cancer and respiratory risks from air toxics vary but are generally higher close to an HFC production facility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Higher percentages of low-income and Black individuals live near HFC production facilities compared with the overall average at the national level.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Potential changes in toxic emissions might be unevenly distributed in ways that impact low-income and minority communities differentially.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Predicting these effects </a:t>
            </a:r>
            <a:r>
              <a:rPr lang="en-US" sz="2200" i="1" dirty="0"/>
              <a:t>ex ante </a:t>
            </a:r>
            <a:r>
              <a:rPr lang="en-US" sz="2200" dirty="0"/>
              <a:t>is difficult due to limited information on where and in what quantities specific substitutes will be produced.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8748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</a:rPr>
              <a:t>Part 3: Retrospective Analyses</a:t>
            </a:r>
          </a:p>
        </p:txBody>
      </p:sp>
    </p:spTree>
    <p:extLst>
      <p:ext uri="{BB962C8B-B14F-4D97-AF65-F5344CB8AC3E}">
        <p14:creationId xmlns:p14="http://schemas.microsoft.com/office/powerpoint/2010/main" val="1313250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44196-B504-849F-BC90-068A309B6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325" y="1200150"/>
            <a:ext cx="9515475" cy="4457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1936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2098431"/>
            <a:ext cx="10610476" cy="26001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b="1" dirty="0"/>
              <a:t>Research Questions: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200" dirty="0"/>
              <a:t>How did the 2013 introduction of California’s carbon market affect emissions of GHGs, PM 2.5, PM 10, NOx, and Sox from C&amp;T regulated facilities?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200" dirty="0"/>
              <a:t>How did the carbon cap and trade system affect disparities in pollution exposure for disadvantaged zip-codes in California?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2A0948-583D-BFD2-4935-C1115B1D1CE4}"/>
              </a:ext>
            </a:extLst>
          </p:cNvPr>
          <p:cNvSpPr txBox="1"/>
          <p:nvPr/>
        </p:nvSpPr>
        <p:spPr>
          <a:xfrm>
            <a:off x="790762" y="4476406"/>
            <a:ext cx="10610476" cy="175381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b="1" dirty="0"/>
              <a:t>Methods: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200" dirty="0"/>
              <a:t>Modified difference-in-differences (trend-break model)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200" dirty="0"/>
              <a:t>Pollution transport modelling (HYSPLIT)</a:t>
            </a:r>
          </a:p>
          <a:p>
            <a:pPr lvl="1">
              <a:lnSpc>
                <a:spcPct val="125000"/>
              </a:lnSpc>
            </a:pPr>
            <a:endParaRPr lang="en-US" sz="22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1EC7940-E821-45B5-BE23-C23397B43DF2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3240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2105160"/>
            <a:ext cx="10610476" cy="175381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200" dirty="0"/>
              <a:t>How did the 2013 introduction of California’s carbon market affect emissions of GHGs, PM 2.5, PM 10, NOx, and Sox from C&amp;T regulated facilities?</a:t>
            </a:r>
          </a:p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endParaRPr lang="en-US" sz="2200" dirty="0"/>
          </a:p>
          <a:p>
            <a:pPr lvl="1">
              <a:lnSpc>
                <a:spcPct val="125000"/>
              </a:lnSpc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1DBFB-46DF-49C4-A453-18BFC4B26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693" y="3158457"/>
            <a:ext cx="8972876" cy="941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FF965F-3588-466F-8490-3317B8108CE1}"/>
              </a:ext>
            </a:extLst>
          </p:cNvPr>
          <p:cNvSpPr txBox="1"/>
          <p:nvPr/>
        </p:nvSpPr>
        <p:spPr>
          <a:xfrm>
            <a:off x="790762" y="4476406"/>
            <a:ext cx="3089572" cy="175381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/>
              <a:t>Inverse hyperbolic sine transform means point estimates are percentage changes in emissions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1831D0-4AC5-4D1F-BA39-DA7FF4C2806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335548" y="3858973"/>
            <a:ext cx="243529" cy="61743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E04CFB-B497-448B-A640-7E29F8F67C3A}"/>
              </a:ext>
            </a:extLst>
          </p:cNvPr>
          <p:cNvCxnSpPr>
            <a:cxnSpLocks/>
          </p:cNvCxnSpPr>
          <p:nvPr/>
        </p:nvCxnSpPr>
        <p:spPr>
          <a:xfrm flipV="1">
            <a:off x="4818185" y="3920773"/>
            <a:ext cx="0" cy="55563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9A8316-322C-4921-A0C9-AC89C8CE5339}"/>
              </a:ext>
            </a:extLst>
          </p:cNvPr>
          <p:cNvSpPr txBox="1"/>
          <p:nvPr/>
        </p:nvSpPr>
        <p:spPr>
          <a:xfrm>
            <a:off x="3916379" y="4489358"/>
            <a:ext cx="2364562" cy="16027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Control for differential pre-trends in the treatment group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0314C-0473-4E1F-A82F-0E8587172100}"/>
              </a:ext>
            </a:extLst>
          </p:cNvPr>
          <p:cNvSpPr txBox="1"/>
          <p:nvPr/>
        </p:nvSpPr>
        <p:spPr>
          <a:xfrm>
            <a:off x="6280941" y="4560564"/>
            <a:ext cx="2030726" cy="12180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Change in differential trend after treatment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A697BA-2C19-48AF-847F-DF5F39C2C58C}"/>
              </a:ext>
            </a:extLst>
          </p:cNvPr>
          <p:cNvCxnSpPr>
            <a:cxnSpLocks/>
          </p:cNvCxnSpPr>
          <p:nvPr/>
        </p:nvCxnSpPr>
        <p:spPr>
          <a:xfrm flipV="1">
            <a:off x="6799385" y="3931952"/>
            <a:ext cx="0" cy="55563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A8CB39-69F1-4E11-95F1-0AD3A4E47328}"/>
              </a:ext>
            </a:extLst>
          </p:cNvPr>
          <p:cNvSpPr txBox="1"/>
          <p:nvPr/>
        </p:nvSpPr>
        <p:spPr>
          <a:xfrm>
            <a:off x="8776479" y="4627473"/>
            <a:ext cx="1837023" cy="12180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Facility and year fixed effects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8DD128-FE9B-45E1-9AD6-535D4AD1D4C2}"/>
              </a:ext>
            </a:extLst>
          </p:cNvPr>
          <p:cNvCxnSpPr>
            <a:cxnSpLocks/>
          </p:cNvCxnSpPr>
          <p:nvPr/>
        </p:nvCxnSpPr>
        <p:spPr>
          <a:xfrm flipH="1" flipV="1">
            <a:off x="9026770" y="3920772"/>
            <a:ext cx="137714" cy="70670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CF6F05-785B-4162-8FEE-5984340DD3FB}"/>
              </a:ext>
            </a:extLst>
          </p:cNvPr>
          <p:cNvCxnSpPr>
            <a:cxnSpLocks/>
          </p:cNvCxnSpPr>
          <p:nvPr/>
        </p:nvCxnSpPr>
        <p:spPr>
          <a:xfrm flipV="1">
            <a:off x="9164484" y="3931952"/>
            <a:ext cx="339968" cy="70803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2">
            <a:extLst>
              <a:ext uri="{FF2B5EF4-FFF2-40B4-BE49-F238E27FC236}">
                <a16:creationId xmlns:a16="http://schemas.microsoft.com/office/drawing/2014/main" id="{9027BA7D-E59D-4355-AD69-407DBFAE5F7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5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1632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2105160"/>
            <a:ext cx="10610476" cy="175381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200" dirty="0"/>
              <a:t>How did the 2013 introduction of California’s carbon market affect emissions of GHGs, PM 2.5, PM 10, NOx, and Sox from C&amp;T regulated facilities?</a:t>
            </a:r>
          </a:p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endParaRPr lang="en-US" sz="2200" dirty="0"/>
          </a:p>
          <a:p>
            <a:pPr lvl="1">
              <a:lnSpc>
                <a:spcPct val="125000"/>
              </a:lnSpc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1DBFB-46DF-49C4-A453-18BFC4B26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693" y="3158457"/>
            <a:ext cx="8972876" cy="941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FF965F-3588-466F-8490-3317B8108CE1}"/>
                  </a:ext>
                </a:extLst>
              </p:cNvPr>
              <p:cNvSpPr txBox="1"/>
              <p:nvPr/>
            </p:nvSpPr>
            <p:spPr>
              <a:xfrm>
                <a:off x="790762" y="4220286"/>
                <a:ext cx="10610476" cy="221092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200" b="1" dirty="0"/>
                  <a:t>Some explanation:</a:t>
                </a:r>
              </a:p>
              <a:p>
                <a:pPr marL="914400" lvl="1" indent="-457200">
                  <a:lnSpc>
                    <a:spcPct val="125000"/>
                  </a:lnSpc>
                  <a:buFont typeface="+mj-lt"/>
                  <a:buAutoNum type="arabicParenR"/>
                </a:pPr>
                <a:r>
                  <a:rPr lang="en-US" sz="2200" b="0" dirty="0"/>
                  <a:t>While like a diff-in-diff, this model’s use of treatment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b="0" dirty="0"/>
                  <a:t>) by trend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b="0" dirty="0"/>
                  <a:t>) values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is not an average difference in pollution but a trend difference. </a:t>
                </a:r>
              </a:p>
              <a:p>
                <a:pPr marL="914400" lvl="1" indent="-457200">
                  <a:lnSpc>
                    <a:spcPct val="125000"/>
                  </a:lnSpc>
                  <a:buFont typeface="+mj-lt"/>
                  <a:buAutoNum type="arabicParenR"/>
                </a:pPr>
                <a:r>
                  <a:rPr lang="en-US" sz="2200" dirty="0"/>
                  <a:t>Since differential pre-trends,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over-states true impact of the policy.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is the adjusted change from the policy given differential trends.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FF965F-3588-466F-8490-3317B810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62" y="4220286"/>
                <a:ext cx="10610476" cy="2210926"/>
              </a:xfrm>
              <a:prstGeom prst="rect">
                <a:avLst/>
              </a:prstGeom>
              <a:blipFill>
                <a:blip r:embed="rId5"/>
                <a:stretch>
                  <a:fillRect l="-747" r="-402" b="-468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2">
            <a:extLst>
              <a:ext uri="{FF2B5EF4-FFF2-40B4-BE49-F238E27FC236}">
                <a16:creationId xmlns:a16="http://schemas.microsoft.com/office/drawing/2014/main" id="{A748CE3A-7D4C-4EA1-B672-6F8B783DF710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6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483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-124406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Justice40 Initiative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BE00A-5E73-4D04-8BD5-AFF3FBE86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776" y="2471888"/>
            <a:ext cx="6399224" cy="2569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227DE-9D7A-49BE-A9B3-ED7938798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16" y="2039814"/>
            <a:ext cx="5413659" cy="36257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2CC826-3BCB-42A2-B729-79F6BD4660A4}"/>
              </a:ext>
            </a:extLst>
          </p:cNvPr>
          <p:cNvSpPr txBox="1"/>
          <p:nvPr/>
        </p:nvSpPr>
        <p:spPr>
          <a:xfrm>
            <a:off x="379116" y="5733479"/>
            <a:ext cx="5413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Disadvantaged communities in Southern </a:t>
            </a:r>
            <a:r>
              <a:rPr lang="en-US" dirty="0" err="1"/>
              <a:t>Lousisiana</a:t>
            </a:r>
            <a:r>
              <a:rPr lang="en-US" dirty="0"/>
              <a:t> according to CEJST (</a:t>
            </a:r>
            <a:r>
              <a:rPr lang="en-US" dirty="0">
                <a:hlinkClick r:id="rId6"/>
              </a:rPr>
              <a:t>link to tool</a:t>
            </a:r>
            <a:r>
              <a:rPr lang="en-US" dirty="0"/>
              <a:t>).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7360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1DBFB-46DF-49C4-A453-18BFC4B26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720" y="5509667"/>
            <a:ext cx="8972876" cy="941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EB1232-DF47-479F-BD35-7BD11D8BE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85" y="1795649"/>
            <a:ext cx="5562600" cy="3667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62BD2F-728C-4D70-A513-F3E3A932F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6430" y="1795649"/>
            <a:ext cx="5600700" cy="37433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1389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0ADFD-BFAC-419F-A689-61BCEF617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862" y="1474775"/>
            <a:ext cx="6604123" cy="4895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4C2FAF-EEED-4386-819D-F49534B92160}"/>
              </a:ext>
            </a:extLst>
          </p:cNvPr>
          <p:cNvSpPr txBox="1"/>
          <p:nvPr/>
        </p:nvSpPr>
        <p:spPr>
          <a:xfrm>
            <a:off x="211015" y="2340497"/>
            <a:ext cx="4962330" cy="34465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b="1" dirty="0"/>
              <a:t>Key results to (1):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200" b="0" dirty="0"/>
              <a:t>Before policy, gap between CO2e emissions for regulated vs. non-C&amp;T firms was growing  by 19 PP each year.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Hard to interpret PP. Think of it like going from 130% higher emissions to 149% higher. </a:t>
            </a:r>
            <a:endParaRPr lang="en-US" sz="2200" b="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97C7EA-6003-419D-8FD3-19DA152B8D78}"/>
              </a:ext>
            </a:extLst>
          </p:cNvPr>
          <p:cNvCxnSpPr>
            <a:cxnSpLocks/>
          </p:cNvCxnSpPr>
          <p:nvPr/>
        </p:nvCxnSpPr>
        <p:spPr>
          <a:xfrm flipV="1">
            <a:off x="5076092" y="2697874"/>
            <a:ext cx="3141785" cy="5500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114A964-F14B-4180-8FCC-079F2A0757CA}"/>
              </a:ext>
            </a:extLst>
          </p:cNvPr>
          <p:cNvSpPr/>
          <p:nvPr/>
        </p:nvSpPr>
        <p:spPr>
          <a:xfrm>
            <a:off x="8268237" y="2560574"/>
            <a:ext cx="3548625" cy="687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350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0ADFD-BFAC-419F-A689-61BCEF617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862" y="1474775"/>
            <a:ext cx="6604123" cy="4895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4C2FAF-EEED-4386-819D-F49534B92160}"/>
              </a:ext>
            </a:extLst>
          </p:cNvPr>
          <p:cNvSpPr txBox="1"/>
          <p:nvPr/>
        </p:nvSpPr>
        <p:spPr>
          <a:xfrm>
            <a:off x="211015" y="2340497"/>
            <a:ext cx="4962330" cy="30233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b="1" dirty="0"/>
              <a:t>Key results to (1):</a:t>
            </a:r>
          </a:p>
          <a:p>
            <a:pPr lvl="1">
              <a:lnSpc>
                <a:spcPct val="125000"/>
              </a:lnSpc>
            </a:pPr>
            <a:r>
              <a:rPr lang="en-US" sz="2200" b="0" dirty="0"/>
              <a:t>2) After policy, gap between CO2e emissions for regulated vs. non-C&amp;T firms was decreasing by 11 PP each year.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b="0" dirty="0"/>
              <a:t>Average annual percent change in emissions.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97C7EA-6003-419D-8FD3-19DA152B8D7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173345" y="3852193"/>
            <a:ext cx="2893736" cy="41500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6DE7F93-FC95-4BD4-BDEA-C08820BA6CD7}"/>
              </a:ext>
            </a:extLst>
          </p:cNvPr>
          <p:cNvSpPr/>
          <p:nvPr/>
        </p:nvSpPr>
        <p:spPr>
          <a:xfrm>
            <a:off x="8241323" y="4208585"/>
            <a:ext cx="3540369" cy="66821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0B6F7-926A-4972-903A-FB6EC11310C4}"/>
              </a:ext>
            </a:extLst>
          </p:cNvPr>
          <p:cNvSpPr/>
          <p:nvPr/>
        </p:nvSpPr>
        <p:spPr>
          <a:xfrm>
            <a:off x="8161428" y="5039566"/>
            <a:ext cx="3620264" cy="235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B3784A-A7B7-4748-B7DD-019D4532C2AC}"/>
              </a:ext>
            </a:extLst>
          </p:cNvPr>
          <p:cNvCxnSpPr>
            <a:cxnSpLocks/>
          </p:cNvCxnSpPr>
          <p:nvPr/>
        </p:nvCxnSpPr>
        <p:spPr>
          <a:xfrm>
            <a:off x="5173345" y="4780556"/>
            <a:ext cx="2864461" cy="2590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59398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578126" y="2899554"/>
            <a:ext cx="2878561" cy="31416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2) How did the carbon cap and trade system affect disparities in pollution exposure for disadvantaged zip-codes in California?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588BF-2C68-43C3-8714-01FCD2078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323" y="2002583"/>
            <a:ext cx="3895725" cy="403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B9EFC-E494-4A3F-B8A4-109F01F90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874" y="1934443"/>
            <a:ext cx="3810000" cy="4124325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8A53293A-E4E1-439C-BA90-E66690515FAC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6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3359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D23C01-0811-42C7-86D6-8B765091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216" y="1593972"/>
            <a:ext cx="4267567" cy="4794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104445-C111-4663-B295-3EF86435CA77}"/>
                  </a:ext>
                </a:extLst>
              </p:cNvPr>
              <p:cNvSpPr txBox="1"/>
              <p:nvPr/>
            </p:nvSpPr>
            <p:spPr>
              <a:xfrm>
                <a:off x="802485" y="3114143"/>
                <a:ext cx="2878561" cy="2600199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200" dirty="0"/>
                  <a:t>What about with pre-existing prescriptive requirements on plants,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200" dirty="0"/>
                  <a:t>? </a:t>
                </a:r>
              </a:p>
              <a:p>
                <a:pPr>
                  <a:lnSpc>
                    <a:spcPct val="125000"/>
                  </a:lnSpc>
                </a:pPr>
                <a:endParaRPr lang="en-US" sz="2200" dirty="0"/>
              </a:p>
              <a:p>
                <a:pPr>
                  <a:lnSpc>
                    <a:spcPct val="125000"/>
                  </a:lnSpc>
                </a:pPr>
                <a:endParaRPr 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104445-C111-4663-B295-3EF86435C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85" y="3114143"/>
                <a:ext cx="2878561" cy="2600199"/>
              </a:xfrm>
              <a:prstGeom prst="rect">
                <a:avLst/>
              </a:prstGeom>
              <a:blipFill>
                <a:blip r:embed="rId5"/>
                <a:stretch>
                  <a:fillRect l="-275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BC652D-8226-4D78-9F64-32303BA78862}"/>
              </a:ext>
            </a:extLst>
          </p:cNvPr>
          <p:cNvCxnSpPr>
            <a:cxnSpLocks/>
          </p:cNvCxnSpPr>
          <p:nvPr/>
        </p:nvCxnSpPr>
        <p:spPr>
          <a:xfrm flipH="1">
            <a:off x="6378957" y="5264028"/>
            <a:ext cx="2131996" cy="17547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7B0342-B01B-46F6-B887-4080584CB2F1}"/>
              </a:ext>
            </a:extLst>
          </p:cNvPr>
          <p:cNvCxnSpPr>
            <a:cxnSpLocks/>
          </p:cNvCxnSpPr>
          <p:nvPr/>
        </p:nvCxnSpPr>
        <p:spPr>
          <a:xfrm flipH="1">
            <a:off x="6775938" y="4414242"/>
            <a:ext cx="1735015" cy="5660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BABE4AE-ECC6-4EA6-BDC0-DDE76409B398}"/>
              </a:ext>
            </a:extLst>
          </p:cNvPr>
          <p:cNvSpPr txBox="1"/>
          <p:nvPr/>
        </p:nvSpPr>
        <p:spPr>
          <a:xfrm>
            <a:off x="8649076" y="4980341"/>
            <a:ext cx="2492547" cy="11054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solidFill>
                  <a:srgbClr val="0070C0"/>
                </a:solidFill>
              </a:rPr>
              <a:t>Abatement starting point for A, non-disadvantaged.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DC05B4-C09F-49EB-8C2E-1E6A5279722A}"/>
              </a:ext>
            </a:extLst>
          </p:cNvPr>
          <p:cNvSpPr txBox="1"/>
          <p:nvPr/>
        </p:nvSpPr>
        <p:spPr>
          <a:xfrm>
            <a:off x="8611740" y="3411415"/>
            <a:ext cx="2492547" cy="145167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solidFill>
                  <a:srgbClr val="FF0000"/>
                </a:solidFill>
              </a:rPr>
              <a:t>Abatement starting point for D (disadvantaged community) . 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0A7E3AE-90D4-45FC-9A1D-7001F4FF9FFD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6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5914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2298591"/>
            <a:ext cx="10610476" cy="30233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/>
              <a:t>2) How did the carbon cap and trade system affect disparities in pollution exposure for disadvantaged zip-codes in California?</a:t>
            </a:r>
          </a:p>
          <a:p>
            <a:pPr>
              <a:lnSpc>
                <a:spcPct val="125000"/>
              </a:lnSpc>
            </a:pPr>
            <a:endParaRPr lang="en-US" sz="2200" dirty="0"/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Need to determine how </a:t>
            </a:r>
            <a:r>
              <a:rPr lang="en-US" sz="2200" i="1" dirty="0"/>
              <a:t>emissions</a:t>
            </a:r>
            <a:r>
              <a:rPr lang="en-US" sz="2200" dirty="0"/>
              <a:t> in one location map to </a:t>
            </a:r>
            <a:r>
              <a:rPr lang="en-US" sz="2200" i="1" dirty="0"/>
              <a:t>concentrations</a:t>
            </a:r>
            <a:r>
              <a:rPr lang="en-US" sz="2200" dirty="0"/>
              <a:t> elsewhere (moving beyond unit hazard and proximity approaches).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What is a “</a:t>
            </a:r>
            <a:r>
              <a:rPr lang="en-US" sz="2200" i="1" dirty="0"/>
              <a:t>disadvantaged</a:t>
            </a:r>
            <a:r>
              <a:rPr lang="en-US" sz="2200" dirty="0"/>
              <a:t>” community?</a:t>
            </a:r>
          </a:p>
          <a:p>
            <a:pPr>
              <a:lnSpc>
                <a:spcPct val="125000"/>
              </a:lnSpc>
            </a:pPr>
            <a:endParaRPr lang="en-US" sz="22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EE65F56-EC03-4B55-9CEE-9F25089428B4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3848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72248" y="1636045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596785" y="5220690"/>
            <a:ext cx="3518015" cy="11054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/>
              <a:t>Definition of disadvantaged from </a:t>
            </a:r>
            <a:r>
              <a:rPr lang="en-US" dirty="0" err="1">
                <a:hlinkClick r:id="rId4"/>
              </a:rPr>
              <a:t>CalEnviroScreen</a:t>
            </a:r>
            <a:r>
              <a:rPr lang="en-US" dirty="0"/>
              <a:t>. </a:t>
            </a:r>
          </a:p>
          <a:p>
            <a:pPr>
              <a:lnSpc>
                <a:spcPct val="12500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EB05B-EFF4-4CBE-807A-A302A01B3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915" y="1474775"/>
            <a:ext cx="10969877" cy="35846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2A8D1F-C295-41A2-9EAD-1A7AC91BC3A9}"/>
              </a:ext>
            </a:extLst>
          </p:cNvPr>
          <p:cNvSpPr txBox="1"/>
          <p:nvPr/>
        </p:nvSpPr>
        <p:spPr>
          <a:xfrm>
            <a:off x="4840539" y="5220690"/>
            <a:ext cx="3518015" cy="145167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/>
              <a:t>HYSPLIT model uses plant features, weather, and C&amp;T-driven emissions to model transport. </a:t>
            </a:r>
          </a:p>
          <a:p>
            <a:pPr>
              <a:lnSpc>
                <a:spcPct val="125000"/>
              </a:lnSpc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D5F0E0-4780-4A84-A42E-E1E82043E130}"/>
              </a:ext>
            </a:extLst>
          </p:cNvPr>
          <p:cNvSpPr txBox="1"/>
          <p:nvPr/>
        </p:nvSpPr>
        <p:spPr>
          <a:xfrm>
            <a:off x="8585567" y="5215396"/>
            <a:ext cx="3518015" cy="11054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/>
              <a:t>C&amp;T-facility-driven pollution concentration across </a:t>
            </a:r>
            <a:r>
              <a:rPr lang="en-US" dirty="0" err="1"/>
              <a:t>zipcodes</a:t>
            </a:r>
            <a:r>
              <a:rPr lang="en-US" dirty="0"/>
              <a:t> from HYSPLIT model.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C98D8882-2652-4E0A-8692-3EF72A0FC770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6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822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11798D-C721-41AF-A065-AE1BC3E14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330" y="5331706"/>
            <a:ext cx="8348171" cy="102695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5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21AC4A-DF86-495F-A7DF-A9CA8E835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54" y="1608530"/>
            <a:ext cx="5935672" cy="3852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56B102-B014-481E-97D9-22A6C6021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3826" y="1702314"/>
            <a:ext cx="5768348" cy="37583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3928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199F3E-AA93-48E1-8152-944CEB013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233" y="1434576"/>
            <a:ext cx="5476875" cy="4835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5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C2FAF-EEED-4386-819D-F49534B92160}"/>
              </a:ext>
            </a:extLst>
          </p:cNvPr>
          <p:cNvSpPr txBox="1"/>
          <p:nvPr/>
        </p:nvSpPr>
        <p:spPr>
          <a:xfrm>
            <a:off x="211015" y="2340497"/>
            <a:ext cx="4962330" cy="30233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b="1" dirty="0"/>
              <a:t>Key results to (2):</a:t>
            </a:r>
          </a:p>
          <a:p>
            <a:pPr lvl="1">
              <a:lnSpc>
                <a:spcPct val="125000"/>
              </a:lnSpc>
            </a:pPr>
            <a:r>
              <a:rPr lang="en-US" sz="2200" dirty="0"/>
              <a:t>1</a:t>
            </a:r>
            <a:r>
              <a:rPr lang="en-US" sz="2200" b="0" dirty="0"/>
              <a:t>) </a:t>
            </a:r>
            <a:r>
              <a:rPr lang="en-US" sz="2200" dirty="0"/>
              <a:t>Before policy, EJ gap from C&amp;T regulated facilities was widening. </a:t>
            </a:r>
          </a:p>
          <a:p>
            <a:pPr lvl="1">
              <a:lnSpc>
                <a:spcPct val="125000"/>
              </a:lnSpc>
            </a:pPr>
            <a:r>
              <a:rPr lang="en-US" sz="2200" dirty="0"/>
              <a:t>2) </a:t>
            </a:r>
            <a:r>
              <a:rPr lang="en-US" sz="2200" b="0" dirty="0"/>
              <a:t>After policy, facilities subject to regulation released emissions that caused EJ gaps to narrow by 6-10% annually.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0B6F7-926A-4972-903A-FB6EC11310C4}"/>
              </a:ext>
            </a:extLst>
          </p:cNvPr>
          <p:cNvSpPr/>
          <p:nvPr/>
        </p:nvSpPr>
        <p:spPr>
          <a:xfrm>
            <a:off x="9051452" y="5335163"/>
            <a:ext cx="2786656" cy="256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B3784A-A7B7-4748-B7DD-019D4532C2AC}"/>
              </a:ext>
            </a:extLst>
          </p:cNvPr>
          <p:cNvCxnSpPr>
            <a:cxnSpLocks/>
          </p:cNvCxnSpPr>
          <p:nvPr/>
        </p:nvCxnSpPr>
        <p:spPr>
          <a:xfrm>
            <a:off x="4994031" y="4792640"/>
            <a:ext cx="3821723" cy="5712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44959F-131A-46EA-AD97-07BB695FBBB7}"/>
              </a:ext>
            </a:extLst>
          </p:cNvPr>
          <p:cNvCxnSpPr>
            <a:cxnSpLocks/>
          </p:cNvCxnSpPr>
          <p:nvPr/>
        </p:nvCxnSpPr>
        <p:spPr>
          <a:xfrm flipV="1">
            <a:off x="4771292" y="2697874"/>
            <a:ext cx="4161693" cy="36184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1653397-1575-4AD7-9067-C52A78F284C7}"/>
              </a:ext>
            </a:extLst>
          </p:cNvPr>
          <p:cNvSpPr/>
          <p:nvPr/>
        </p:nvSpPr>
        <p:spPr>
          <a:xfrm>
            <a:off x="9051452" y="2376143"/>
            <a:ext cx="2786656" cy="68358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0382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A14CA-AB9C-4BF6-800A-026394777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615" y="1560267"/>
            <a:ext cx="4791075" cy="4581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05199-F528-4BD1-9803-9709191D0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370" y="1560267"/>
            <a:ext cx="4567499" cy="44302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BFE341F-53E1-4951-80CA-F1E6F27D9621}"/>
              </a:ext>
            </a:extLst>
          </p:cNvPr>
          <p:cNvSpPr/>
          <p:nvPr/>
        </p:nvSpPr>
        <p:spPr>
          <a:xfrm>
            <a:off x="5462954" y="3692769"/>
            <a:ext cx="1109661" cy="64476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377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E8C5111-4868-9A5F-CA30-FB65CED18E24}"/>
              </a:ext>
            </a:extLst>
          </p:cNvPr>
          <p:cNvSpPr txBox="1"/>
          <p:nvPr/>
        </p:nvSpPr>
        <p:spPr>
          <a:xfrm>
            <a:off x="6265984" y="348092"/>
            <a:ext cx="5926016" cy="57585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C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Administrator has asked </a:t>
            </a:r>
            <a:r>
              <a:rPr lang="en-CA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Agency employees to “infuse equity and environmental justice principles and priorities into all EPA practices, policies, and programs.” </a:t>
            </a:r>
          </a:p>
          <a:p>
            <a:pPr>
              <a:lnSpc>
                <a:spcPct val="114000"/>
              </a:lnSpc>
            </a:pPr>
            <a:endParaRPr lang="en-CA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4000"/>
              </a:lnSpc>
              <a:buNone/>
            </a:pPr>
            <a:r>
              <a:rPr lang="en-CA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the context of rulemakings</a:t>
            </a:r>
            <a:r>
              <a:rPr lang="en-CA" dirty="0"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  <a:endParaRPr lang="en-CA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CA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CA" u="sng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CA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ssessing</a:t>
            </a:r>
            <a:r>
              <a:rPr lang="en-CA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impacts to pollution-burdened, underserved, and Tribal communities in regulatory development processes and </a:t>
            </a:r>
            <a:r>
              <a:rPr lang="en-CA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considering regulatory options to maximize benefits to these communities</a:t>
            </a:r>
            <a:r>
              <a:rPr lang="en-CA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,” and</a:t>
            </a:r>
          </a:p>
          <a:p>
            <a:pPr marL="0" indent="0">
              <a:lnSpc>
                <a:spcPct val="114000"/>
              </a:lnSpc>
              <a:buNone/>
            </a:pPr>
            <a:endParaRPr lang="en-CA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CA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CA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Taking immediate and affirmative steps </a:t>
            </a:r>
            <a:r>
              <a:rPr lang="en-CA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improve early and more frequent engagement with pollution-burdened and underserved communities affected by agency rulemakings, permitting and enforcement decisions, and policies.”</a:t>
            </a:r>
          </a:p>
          <a:p>
            <a:pPr lvl="1">
              <a:lnSpc>
                <a:spcPct val="114000"/>
              </a:lnSpc>
            </a:pPr>
            <a:endParaRPr lang="en-CA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4000"/>
              </a:lnSpc>
              <a:buNone/>
            </a:pPr>
            <a:r>
              <a:rPr lang="en-CA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- April 7, 2021 Administrator's Memo</a:t>
            </a:r>
            <a:endParaRPr lang="en-CA" i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Meet Michael Regan | NRDC">
            <a:extLst>
              <a:ext uri="{FF2B5EF4-FFF2-40B4-BE49-F238E27FC236}">
                <a16:creationId xmlns:a16="http://schemas.microsoft.com/office/drawing/2014/main" id="{EE6E93C5-20C2-79AC-730F-F966FFFF8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76" y="2519185"/>
            <a:ext cx="5926016" cy="311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029CB8-B476-1994-866C-27A3B1B75857}"/>
              </a:ext>
            </a:extLst>
          </p:cNvPr>
          <p:cNvSpPr txBox="1"/>
          <p:nvPr/>
        </p:nvSpPr>
        <p:spPr>
          <a:xfrm>
            <a:off x="216876" y="5737324"/>
            <a:ext cx="463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3"/>
              </a:rPr>
              <a:t>Meet Michael Regan</a:t>
            </a:r>
            <a:r>
              <a:rPr lang="en-US" dirty="0"/>
              <a:t> by NRDC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04205C-9E9D-DC73-A63B-E183C7677048}"/>
              </a:ext>
            </a:extLst>
          </p:cNvPr>
          <p:cNvSpPr txBox="1">
            <a:spLocks/>
          </p:cNvSpPr>
          <p:nvPr/>
        </p:nvSpPr>
        <p:spPr>
          <a:xfrm>
            <a:off x="317407" y="247132"/>
            <a:ext cx="5451263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Environmental Justice Analysis as a Priority</a:t>
            </a:r>
          </a:p>
        </p:txBody>
      </p:sp>
    </p:spTree>
    <p:extLst>
      <p:ext uri="{BB962C8B-B14F-4D97-AF65-F5344CB8AC3E}">
        <p14:creationId xmlns:p14="http://schemas.microsoft.com/office/powerpoint/2010/main" val="117189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A14CA-AB9C-4BF6-800A-026394777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615" y="1560267"/>
            <a:ext cx="4791075" cy="4581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4D20CF-7609-49F1-BD94-371E7888E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699" y="1692518"/>
            <a:ext cx="6056962" cy="43170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8361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55C4F-A3E7-4A58-893F-DA5CE005D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957" y="1727094"/>
            <a:ext cx="6485028" cy="45641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6D06AA-F241-4014-B086-6754A3C9A527}"/>
              </a:ext>
            </a:extLst>
          </p:cNvPr>
          <p:cNvSpPr txBox="1"/>
          <p:nvPr/>
        </p:nvSpPr>
        <p:spPr>
          <a:xfrm>
            <a:off x="339969" y="2497482"/>
            <a:ext cx="4962330" cy="30233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b="1" dirty="0"/>
              <a:t>Final point:</a:t>
            </a:r>
          </a:p>
          <a:p>
            <a:pPr lvl="1">
              <a:lnSpc>
                <a:spcPct val="125000"/>
              </a:lnSpc>
            </a:pPr>
            <a:r>
              <a:rPr lang="en-US" sz="2200" dirty="0"/>
              <a:t>Fate and transport modelling really affected their results.</a:t>
            </a:r>
          </a:p>
          <a:p>
            <a:pPr lvl="1">
              <a:lnSpc>
                <a:spcPct val="125000"/>
              </a:lnSpc>
            </a:pPr>
            <a:endParaRPr lang="en-US" sz="2200" b="0" dirty="0"/>
          </a:p>
          <a:p>
            <a:pPr lvl="1">
              <a:lnSpc>
                <a:spcPct val="125000"/>
              </a:lnSpc>
            </a:pPr>
            <a:r>
              <a:rPr lang="en-US" sz="2200" dirty="0"/>
              <a:t>Using just facility locations or buffering circles would have led to the opposite conclusion.</a:t>
            </a:r>
            <a:endParaRPr lang="en-US" sz="2200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2420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589832" y="2542519"/>
            <a:ext cx="5006846" cy="275690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We saw from </a:t>
            </a:r>
            <a:r>
              <a:rPr lang="en-US" sz="2000" dirty="0">
                <a:solidFill>
                  <a:srgbClr val="0070C0"/>
                </a:solidFill>
                <a:hlinkClick r:id="rId4"/>
              </a:rPr>
              <a:t>Hernandez-Cortes and Meng (2022)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that California’s C&amp;T program decreased EJ gaps within the state: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8.5% annual decrease in PM 2.5 emissions relative to control facilities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6.5% annual EJ gap percent change for PM 2.5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06FD3E-E7E9-4E01-BA4E-0DC5ED75C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770" y="1843641"/>
            <a:ext cx="5935672" cy="38521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74729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Controversy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608508" y="2166960"/>
            <a:ext cx="2767737" cy="3526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solidFill>
                  <a:srgbClr val="0070C0"/>
                </a:solidFill>
                <a:hlinkClick r:id="rId4"/>
              </a:rPr>
              <a:t>Hernandez-Cortes and Meng (2022)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was </a:t>
            </a:r>
            <a:r>
              <a:rPr lang="en-US" sz="2000" i="1" dirty="0"/>
              <a:t>very</a:t>
            </a:r>
            <a:r>
              <a:rPr lang="en-US" sz="2000" dirty="0"/>
              <a:t> controversial when a prior version in 2020 was released. 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>
                <a:hlinkClick r:id="rId5"/>
              </a:rPr>
              <a:t>Danny </a:t>
            </a:r>
            <a:r>
              <a:rPr lang="en-US" sz="2000" dirty="0" err="1">
                <a:hlinkClick r:id="rId5"/>
              </a:rPr>
              <a:t>Cullenwald</a:t>
            </a:r>
            <a:r>
              <a:rPr lang="en-US" sz="2000" dirty="0">
                <a:hlinkClick r:id="rId5"/>
              </a:rPr>
              <a:t> and Katie Valenzuela’s response in 2020</a:t>
            </a:r>
            <a:r>
              <a:rPr lang="en-US" sz="2000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17A5C-DE37-4329-ABE7-79E5348A1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215" y="4117752"/>
            <a:ext cx="8370277" cy="1805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28EDD-09BE-4FBA-B243-BB99E1DFC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6214" y="1945617"/>
            <a:ext cx="8370277" cy="21721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78968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2486160"/>
            <a:ext cx="7216100" cy="23721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Five errors highlighted:</a:t>
            </a:r>
          </a:p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/>
              <a:t>Inaccurate definition of environmental justice communities</a:t>
            </a:r>
          </a:p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/>
              <a:t>Data quality issues with emissions reporting and monitoring</a:t>
            </a:r>
          </a:p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/>
              <a:t>Control group bias</a:t>
            </a:r>
          </a:p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/>
              <a:t>Omitted variable bias</a:t>
            </a:r>
          </a:p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/>
              <a:t>The question is not cap-and-trade vs. nothing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EE65F56-EC03-4B55-9CEE-9F25089428B4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8B26F-4AC6-4F08-A168-E0AACD9B9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1" y="1799806"/>
            <a:ext cx="3352800" cy="42374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3464BB-07D4-4662-AE3D-83AD9C3C596C}"/>
              </a:ext>
            </a:extLst>
          </p:cNvPr>
          <p:cNvSpPr txBox="1"/>
          <p:nvPr/>
        </p:nvSpPr>
        <p:spPr>
          <a:xfrm>
            <a:off x="8229601" y="6008276"/>
            <a:ext cx="349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</a:t>
            </a:r>
            <a:r>
              <a:rPr lang="en-US" dirty="0">
                <a:hlinkClick r:id="rId6"/>
              </a:rPr>
              <a:t>source</a:t>
            </a:r>
            <a:r>
              <a:rPr lang="en-US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2848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2486160"/>
            <a:ext cx="3265423" cy="175381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200" dirty="0"/>
              <a:t>Inaccurate definition of environmental justice communities</a:t>
            </a:r>
          </a:p>
          <a:p>
            <a:pPr>
              <a:lnSpc>
                <a:spcPct val="125000"/>
              </a:lnSpc>
            </a:pPr>
            <a:r>
              <a:rPr lang="en-US" sz="2200" dirty="0"/>
              <a:t>- </a:t>
            </a:r>
            <a:r>
              <a:rPr lang="en-US" sz="2200" dirty="0" err="1"/>
              <a:t>Zipcode</a:t>
            </a:r>
            <a:r>
              <a:rPr lang="en-US" sz="2200" dirty="0"/>
              <a:t> vs. neighborhood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7D908-5183-44B6-A2C0-30A44E113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207" y="1686658"/>
            <a:ext cx="7191375" cy="46101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A20FC69-65C8-495D-8C22-D9933AC2F2FD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5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5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7320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2486160"/>
            <a:ext cx="10697853" cy="8333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2) Data quality issues with emissions reporting and monitoring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ambient pollution at any location is composed of emissions originating from many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49862-B05C-495D-9380-2C824D58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2" y="3704548"/>
            <a:ext cx="5805106" cy="1854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19FDB1-FDB0-440C-A879-544EE06A6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606" y="3704548"/>
            <a:ext cx="6015792" cy="20000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159E2C-F136-4966-B671-2A85B07185B2}"/>
              </a:ext>
            </a:extLst>
          </p:cNvPr>
          <p:cNvSpPr txBox="1"/>
          <p:nvPr/>
        </p:nvSpPr>
        <p:spPr>
          <a:xfrm>
            <a:off x="2566591" y="5889932"/>
            <a:ext cx="3518015" cy="8333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rgbClr val="0070C0"/>
                </a:solidFill>
              </a:rPr>
              <a:t>2020 paper. </a:t>
            </a:r>
          </a:p>
          <a:p>
            <a:pPr>
              <a:lnSpc>
                <a:spcPct val="125000"/>
              </a:lnSpc>
            </a:pP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CBC1C-448E-401E-8109-28431D614636}"/>
              </a:ext>
            </a:extLst>
          </p:cNvPr>
          <p:cNvSpPr txBox="1"/>
          <p:nvPr/>
        </p:nvSpPr>
        <p:spPr>
          <a:xfrm>
            <a:off x="8440069" y="5889931"/>
            <a:ext cx="3518015" cy="8333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rgbClr val="0070C0"/>
                </a:solidFill>
              </a:rPr>
              <a:t>2022 paper. </a:t>
            </a:r>
          </a:p>
          <a:p>
            <a:pPr>
              <a:lnSpc>
                <a:spcPct val="125000"/>
              </a:lnSpc>
            </a:pP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7F3A68D-527F-41E6-B80A-D53D8E513BB4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6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6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94331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89822F-AAAE-AC58-9798-DE5EA5C84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531" y="2166960"/>
            <a:ext cx="7764361" cy="41937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3" y="2885361"/>
            <a:ext cx="3124745" cy="275690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2) Data quality issues with emissions reporting and monitoring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California’s own data show industrial emissions not improving much.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5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5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C9F215-93A7-47FC-A4B0-9A8AFC156F55}"/>
              </a:ext>
            </a:extLst>
          </p:cNvPr>
          <p:cNvCxnSpPr>
            <a:cxnSpLocks/>
          </p:cNvCxnSpPr>
          <p:nvPr/>
        </p:nvCxnSpPr>
        <p:spPr>
          <a:xfrm flipV="1">
            <a:off x="3915508" y="4360985"/>
            <a:ext cx="1066800" cy="2903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525D1D3-484D-7E99-D621-55DBA3892EA4}"/>
              </a:ext>
            </a:extLst>
          </p:cNvPr>
          <p:cNvSpPr/>
          <p:nvPr/>
        </p:nvSpPr>
        <p:spPr>
          <a:xfrm>
            <a:off x="8121711" y="4263816"/>
            <a:ext cx="1784289" cy="3875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2198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918624" y="2588736"/>
            <a:ext cx="4801146" cy="23721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3) Control Group Bias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Facilities over 75</a:t>
            </a:r>
            <a:r>
              <a:rPr lang="en-US" sz="2000" baseline="30000" dirty="0"/>
              <a:t>th</a:t>
            </a:r>
            <a:r>
              <a:rPr lang="en-US" sz="2000" dirty="0"/>
              <a:t> percentile of GHG emissions dropped, all refineries and electricity generators dropped. 70% of reported California 2008-2012 GHG emissions excluded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561FD2-02FC-4630-A574-F492F05D8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597" y="2166959"/>
            <a:ext cx="6252902" cy="418200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5BAE8F-C823-4FCF-9811-BE31CBC459D8}"/>
              </a:ext>
            </a:extLst>
          </p:cNvPr>
          <p:cNvCxnSpPr>
            <a:cxnSpLocks/>
          </p:cNvCxnSpPr>
          <p:nvPr/>
        </p:nvCxnSpPr>
        <p:spPr>
          <a:xfrm>
            <a:off x="5515708" y="4253925"/>
            <a:ext cx="1084384" cy="130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215204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3" y="2486160"/>
            <a:ext cx="3945360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4) Omitted variable bias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Low carbon fuel standards are also a cap and trade at the same time (started 2011). LCFS prices increased rapidly while C&amp;T didn’t move. 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C&amp;T price not generally binding</a:t>
            </a:r>
          </a:p>
          <a:p>
            <a:pPr>
              <a:lnSpc>
                <a:spcPct val="125000"/>
              </a:lnSpc>
            </a:pPr>
            <a:r>
              <a:rPr lang="en-US" sz="2000" dirty="0"/>
              <a:t>(see </a:t>
            </a:r>
            <a:r>
              <a:rPr lang="en-US" sz="2000" dirty="0" err="1">
                <a:hlinkClick r:id="rId4"/>
              </a:rPr>
              <a:t>Cullenwald</a:t>
            </a:r>
            <a:r>
              <a:rPr lang="en-US" sz="2000" dirty="0">
                <a:hlinkClick r:id="rId4"/>
              </a:rPr>
              <a:t> et al, 2019</a:t>
            </a:r>
            <a:r>
              <a:rPr lang="en-US" sz="2000" dirty="0"/>
              <a:t>).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5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5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2F1B8-A687-4125-92D5-8BFE0A434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8275" y="1937604"/>
            <a:ext cx="6943725" cy="42957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7ADC2D-B6DB-45D8-B1D6-8F37A40680B1}"/>
              </a:ext>
            </a:extLst>
          </p:cNvPr>
          <p:cNvCxnSpPr>
            <a:cxnSpLocks/>
          </p:cNvCxnSpPr>
          <p:nvPr/>
        </p:nvCxnSpPr>
        <p:spPr>
          <a:xfrm>
            <a:off x="4290646" y="5779477"/>
            <a:ext cx="144193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47990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62674" y="2379067"/>
            <a:ext cx="7033879" cy="34494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/>
              <a:t>EPA’s </a:t>
            </a:r>
            <a:r>
              <a:rPr lang="en-US" sz="2000" i="1" dirty="0">
                <a:hlinkClick r:id="rId4"/>
              </a:rPr>
              <a:t>Technical Guidance for EJ Analysis</a:t>
            </a:r>
            <a:r>
              <a:rPr lang="en-US" sz="2000" dirty="0"/>
              <a:t>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Underwent extensive internal review by all program offices, public comment, and peer review by EPA’s Science Advisory Board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Finalized in 2016 but never properly implemented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Outlines approaches for risk assessors and economists to evaluate EJ concerns for significant policy actions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Calibri Light" panose="020F0302020204030204" pitchFamily="34" charset="0"/>
              </a:rPr>
              <a:t>2022 Strategic Goal to have EJ Analyses in at least 80% of significant policy actions.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466740" y="0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Environmental Justice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80D7F4-CEA3-3AA5-168F-D3CA1B6D6B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2739" y="1394374"/>
            <a:ext cx="3957710" cy="4839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9933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918624" y="2588736"/>
            <a:ext cx="4801146" cy="16027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4) Omitted variable bias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Low carbon fuel standards affect refineries, largest sector within industrial category.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A6A0F-D179-DA47-A685-5E7C4057D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160" y="2356337"/>
            <a:ext cx="6278840" cy="37331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F3B6E24-DB3D-B758-FD74-F84B1CA3D961}"/>
              </a:ext>
            </a:extLst>
          </p:cNvPr>
          <p:cNvSpPr/>
          <p:nvPr/>
        </p:nvSpPr>
        <p:spPr>
          <a:xfrm>
            <a:off x="8262388" y="4505277"/>
            <a:ext cx="3671704" cy="17736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6120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1555938" y="2354530"/>
            <a:ext cx="9080123" cy="275690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5) The question is not cap-and-trade vs. nothing. Argues for:</a:t>
            </a:r>
          </a:p>
          <a:p>
            <a:pPr marL="1371600" lvl="2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000" dirty="0"/>
              <a:t>Stronger cap and trade with fewer allowances</a:t>
            </a:r>
          </a:p>
          <a:p>
            <a:pPr marL="1371600" lvl="2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000" dirty="0"/>
              <a:t>More prescriptive regulations on releasers</a:t>
            </a:r>
          </a:p>
          <a:p>
            <a:pPr marL="1371600" lvl="2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000" dirty="0"/>
              <a:t>More of both policies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“</a:t>
            </a:r>
            <a:r>
              <a:rPr lang="en-US" sz="2000" i="1" dirty="0"/>
              <a:t>It's not news that a flawed program is better than no program at all, but that's all the paper looks at.”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EE65F56-EC03-4B55-9CEE-9F25089428B4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5329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910105" y="2200766"/>
            <a:ext cx="4693526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i="1" dirty="0">
                <a:latin typeface="minion-pro"/>
              </a:rPr>
              <a:t>A</a:t>
            </a:r>
            <a:r>
              <a:rPr lang="en-US" sz="2000" b="0" i="1" dirty="0">
                <a:effectLst/>
                <a:latin typeface="minion-pro"/>
              </a:rPr>
              <a:t>dopting a weak cap-and-trade program has led to prolonged and higher emissions in environmental justice communities than if California had adopted a stringent carbon pricing policy or relied instead on non-market mechanisms that would have been targeted at the pollution reductions our communities need.</a:t>
            </a:r>
          </a:p>
          <a:p>
            <a:pPr>
              <a:lnSpc>
                <a:spcPct val="125000"/>
              </a:lnSpc>
            </a:pPr>
            <a:endParaRPr lang="en-US" sz="2000" b="0" i="1" dirty="0">
              <a:effectLst/>
              <a:latin typeface="minion-pro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latin typeface="minion-pro"/>
              </a:rPr>
              <a:t>- </a:t>
            </a:r>
            <a:r>
              <a:rPr lang="en-US" sz="2000" dirty="0" err="1">
                <a:latin typeface="minion-pro"/>
              </a:rPr>
              <a:t>Cullenwald</a:t>
            </a:r>
            <a:r>
              <a:rPr lang="en-US" sz="2000" dirty="0">
                <a:latin typeface="minion-pro"/>
              </a:rPr>
              <a:t> and Valenzuela </a:t>
            </a:r>
            <a:endParaRPr lang="en-US" sz="20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EE65F56-EC03-4B55-9CEE-9F25089428B4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Two Perspectives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35AB3-BAED-459E-B0AA-8DBDF193CF3C}"/>
              </a:ext>
            </a:extLst>
          </p:cNvPr>
          <p:cNvSpPr txBox="1"/>
          <p:nvPr/>
        </p:nvSpPr>
        <p:spPr>
          <a:xfrm>
            <a:off x="6617095" y="2200766"/>
            <a:ext cx="4693526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i="1" dirty="0"/>
              <a:t>More generally, despite these findings for California, market-based environmental policies should not be used explicitly to address environmental justice concerns. Market-based policies are intended for allocative efficiency and not distributional objectives… environmental justice problems need environmental justice policies. </a:t>
            </a:r>
          </a:p>
          <a:p>
            <a:pPr>
              <a:lnSpc>
                <a:spcPct val="125000"/>
              </a:lnSpc>
            </a:pPr>
            <a:endParaRPr lang="en-US" sz="2000" i="1" dirty="0"/>
          </a:p>
          <a:p>
            <a:pPr>
              <a:lnSpc>
                <a:spcPct val="125000"/>
              </a:lnSpc>
            </a:pPr>
            <a:r>
              <a:rPr lang="en-US" sz="2000" dirty="0">
                <a:latin typeface="minion-pro"/>
              </a:rPr>
              <a:t>- Hernandez-Cortes and Meng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23185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EE65F56-EC03-4B55-9CEE-9F25089428B4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A Response to </a:t>
            </a:r>
            <a:r>
              <a:rPr lang="en-US" sz="4000" dirty="0" err="1">
                <a:solidFill>
                  <a:srgbClr val="0070C0"/>
                </a:solidFill>
                <a:latin typeface="+mj-lt"/>
              </a:rPr>
              <a:t>Cullenwald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BC4ED-79EA-4438-9C8C-B4427493E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406" y="2318971"/>
            <a:ext cx="10014842" cy="34605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5C71254-A4F9-4750-8A33-FE29FA42F2D5}"/>
              </a:ext>
            </a:extLst>
          </p:cNvPr>
          <p:cNvSpPr/>
          <p:nvPr/>
        </p:nvSpPr>
        <p:spPr>
          <a:xfrm>
            <a:off x="970832" y="2984443"/>
            <a:ext cx="1109661" cy="64476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60485-B9A9-4D99-93FE-47962E35DBD9}"/>
              </a:ext>
            </a:extLst>
          </p:cNvPr>
          <p:cNvSpPr txBox="1"/>
          <p:nvPr/>
        </p:nvSpPr>
        <p:spPr>
          <a:xfrm>
            <a:off x="278752" y="3031335"/>
            <a:ext cx="875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!!!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35770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B513DB1-4502-409F-937E-1F652A2AED9E}"/>
              </a:ext>
            </a:extLst>
          </p:cNvPr>
          <p:cNvSpPr txBox="1">
            <a:spLocks/>
          </p:cNvSpPr>
          <p:nvPr/>
        </p:nvSpPr>
        <p:spPr>
          <a:xfrm>
            <a:off x="371061" y="527734"/>
            <a:ext cx="11449878" cy="1632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800" dirty="0">
                <a:solidFill>
                  <a:srgbClr val="0070C0"/>
                </a:solidFill>
                <a:latin typeface="+mj-lt"/>
              </a:rPr>
              <a:t>Next class</a:t>
            </a:r>
          </a:p>
          <a:p>
            <a:pPr algn="ctr"/>
            <a:endParaRPr lang="en-US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F8D491-E9D6-4622-95D9-A31A202ACC5D}"/>
              </a:ext>
            </a:extLst>
          </p:cNvPr>
          <p:cNvSpPr txBox="1"/>
          <p:nvPr/>
        </p:nvSpPr>
        <p:spPr>
          <a:xfrm>
            <a:off x="603872" y="1905506"/>
            <a:ext cx="10755528" cy="559813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4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Have a nice weekend. Your </a:t>
            </a:r>
            <a:r>
              <a:rPr lang="en-US" sz="2400" b="1" i="1" dirty="0">
                <a:solidFill>
                  <a:srgbClr val="0070C0"/>
                </a:solidFill>
                <a:cs typeface="Calibri Light" panose="020F0302020204030204" pitchFamily="34" charset="0"/>
              </a:rPr>
              <a:t>fourth case study</a:t>
            </a:r>
            <a:r>
              <a:rPr lang="en-US" sz="2400" i="1" dirty="0">
                <a:solidFill>
                  <a:srgbClr val="0070C0"/>
                </a:solidFill>
                <a:cs typeface="Calibri Light" panose="020F0302020204030204" pitchFamily="34" charset="0"/>
              </a:rPr>
              <a:t> </a:t>
            </a:r>
            <a:r>
              <a:rPr lang="en-US" sz="2400" dirty="0">
                <a:cs typeface="Calibri Light" panose="020F0302020204030204" pitchFamily="34" charset="0"/>
              </a:rPr>
              <a:t>is due next week! It is a simple coding assignment, but some might have issues downloading the requisite R packages. Let me or your TAs know if you’re facing difficulty with the script. </a:t>
            </a:r>
          </a:p>
          <a:p>
            <a:pPr>
              <a:lnSpc>
                <a:spcPct val="125000"/>
              </a:lnSpc>
            </a:pPr>
            <a:endParaRPr lang="en-US" sz="24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Next Monday we’ll spend more time talking about real implications of environmental policies. Your readings: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K&amp;O Chapter 10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cs typeface="Calibri Light" panose="020F0302020204030204" pitchFamily="34" charset="0"/>
                <a:hlinkClick r:id="rId4"/>
              </a:rPr>
              <a:t>Borenstein</a:t>
            </a:r>
            <a:r>
              <a:rPr lang="en-US" sz="2400" dirty="0">
                <a:cs typeface="Calibri Light" panose="020F0302020204030204" pitchFamily="34" charset="0"/>
                <a:hlinkClick r:id="rId4"/>
              </a:rPr>
              <a:t> and Kellogg (2022)</a:t>
            </a:r>
            <a:endParaRPr lang="en-US" sz="2400" dirty="0">
              <a:cs typeface="Calibri Light" panose="020F0302020204030204" pitchFamily="34" charset="0"/>
            </a:endParaRPr>
          </a:p>
          <a:p>
            <a:pPr lvl="1">
              <a:lnSpc>
                <a:spcPct val="125000"/>
              </a:lnSpc>
            </a:pPr>
            <a:endParaRPr lang="en-US" sz="2400" dirty="0">
              <a:cs typeface="Calibri Light" panose="020F0302020204030204" pitchFamily="34" charset="0"/>
            </a:endParaRPr>
          </a:p>
          <a:p>
            <a:pPr lvl="1">
              <a:lnSpc>
                <a:spcPct val="125000"/>
              </a:lnSpc>
            </a:pPr>
            <a:endParaRPr lang="en-US" sz="2400" dirty="0">
              <a:cs typeface="Calibri Light" panose="020F0302020204030204" pitchFamily="34" charset="0"/>
            </a:endParaRPr>
          </a:p>
          <a:p>
            <a:pPr lvl="1">
              <a:lnSpc>
                <a:spcPct val="125000"/>
              </a:lnSpc>
            </a:pPr>
            <a:endParaRPr lang="en-US" sz="2400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3508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424868"/>
            <a:ext cx="7033879" cy="30469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/>
              <a:t>What is </a:t>
            </a:r>
            <a:r>
              <a:rPr lang="en-US" sz="2800" b="1" i="1" dirty="0"/>
              <a:t>not</a:t>
            </a:r>
            <a:r>
              <a:rPr lang="en-US" sz="2800" dirty="0"/>
              <a:t> an EJ Analysis?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cs typeface="Calibri Light" panose="020F0302020204030204" pitchFamily="34" charset="0"/>
              </a:rPr>
              <a:t>Saying no analysis is necessary because the action improves environmental quality.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cs typeface="Calibri Light" panose="020F0302020204030204" pitchFamily="34" charset="0"/>
              </a:rPr>
              <a:t>Distributional analysis of costs and benefits.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400" dirty="0"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80D7F4-CEA3-3AA5-168F-D3CA1B6D6B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2739" y="1394374"/>
            <a:ext cx="3957710" cy="483914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466740" y="0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What is an EJ Analysis?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8497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7033879" cy="37514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An EJ analysis is distinct from a distributional analysis: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cs typeface="Calibri Light" panose="020F0302020204030204" pitchFamily="34" charset="0"/>
              </a:rPr>
              <a:t>Distributional analysis is an evaluation of incidence of benefits or costs by different members of society (often income quintiles)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cs typeface="Calibri Light" panose="020F0302020204030204" pitchFamily="34" charset="0"/>
              </a:rPr>
              <a:t>EJ analysis puts more emphasis on baseline conditions such as pre-existing exposure, cumulative impacts, and distribution of health impacts over population groups of concern. </a:t>
            </a:r>
            <a:endParaRPr lang="en-US" sz="2000" dirty="0"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80D7F4-CEA3-3AA5-168F-D3CA1B6D6B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2739" y="1394374"/>
            <a:ext cx="3957710" cy="483914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466740" y="0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Distributional Analysis ≠ EJ Analysis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981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842970" y="1955945"/>
            <a:ext cx="10506060" cy="429348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/>
              <a:t>An EJ Analysis seeks to answer three questions: </a:t>
            </a:r>
          </a:p>
          <a:p>
            <a:pPr marL="971550" lvl="1" indent="-514350">
              <a:lnSpc>
                <a:spcPct val="125000"/>
              </a:lnSpc>
              <a:buFont typeface="+mj-lt"/>
              <a:buAutoNum type="arabicParenR"/>
            </a:pPr>
            <a:r>
              <a:rPr lang="en-US" sz="2800" dirty="0"/>
              <a:t>Is there evidence of potential EJ concerns in the baseline for population groups of concern? </a:t>
            </a:r>
          </a:p>
          <a:p>
            <a:pPr marL="971550" lvl="1" indent="-514350">
              <a:lnSpc>
                <a:spcPct val="125000"/>
              </a:lnSpc>
              <a:buFont typeface="+mj-lt"/>
              <a:buAutoNum type="arabicParenR"/>
            </a:pPr>
            <a:r>
              <a:rPr lang="en-US" sz="2800" dirty="0"/>
              <a:t>Do the regulatory option(s) under consideration affect the potential EJ concern? </a:t>
            </a:r>
          </a:p>
          <a:p>
            <a:pPr marL="971550" lvl="1" indent="-514350">
              <a:lnSpc>
                <a:spcPct val="125000"/>
              </a:lnSpc>
              <a:buFont typeface="+mj-lt"/>
              <a:buAutoNum type="arabicParenR"/>
            </a:pPr>
            <a:r>
              <a:rPr lang="en-US" sz="2800" dirty="0"/>
              <a:t>Do the regulatory option(s) under consideration exacerbate or mitigate EJ concerns relative to the baseline? </a:t>
            </a:r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37513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Goals of EJ Analysis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90957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heme/theme1.xml><?xml version="1.0" encoding="utf-8"?>
<a:theme xmlns:a="http://schemas.openxmlformats.org/drawingml/2006/main" name="Presentation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UC_Real Theme Updated 2018" id="{E13B41A0-8B66-4609-AF70-58520B831F02}" vid="{3ED8087A-4891-4EE5-A68C-328DF07D5C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E6DDD6AE71FE41B3551CA7CB3BB323" ma:contentTypeVersion="12" ma:contentTypeDescription="Create a new document." ma:contentTypeScope="" ma:versionID="1830ec327bf26134b679931c7b85aca8">
  <xsd:schema xmlns:xsd="http://www.w3.org/2001/XMLSchema" xmlns:xs="http://www.w3.org/2001/XMLSchema" xmlns:p="http://schemas.microsoft.com/office/2006/metadata/properties" xmlns:ns3="5f673250-e621-4d8c-8222-6957cd74bac4" xmlns:ns4="dec97c55-cf48-4ada-8d84-074764f6c65f" targetNamespace="http://schemas.microsoft.com/office/2006/metadata/properties" ma:root="true" ma:fieldsID="d7d1548a940b8c46f962edccd35c966d" ns3:_="" ns4:_="">
    <xsd:import namespace="5f673250-e621-4d8c-8222-6957cd74bac4"/>
    <xsd:import namespace="dec97c55-cf48-4ada-8d84-074764f6c65f"/>
    <xsd:element name="properties">
      <xsd:complexType>
        <xsd:sequence>
          <xsd:element name="documentManagement">
            <xsd:complexType>
              <xsd:all>
                <xsd:element ref="ns3:Records_x0020_Status" minOccurs="0"/>
                <xsd:element ref="ns3:Records_x0020_Date" minOccurs="0"/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673250-e621-4d8c-8222-6957cd74bac4" elementFormDefault="qualified">
    <xsd:import namespace="http://schemas.microsoft.com/office/2006/documentManagement/types"/>
    <xsd:import namespace="http://schemas.microsoft.com/office/infopath/2007/PartnerControls"/>
    <xsd:element name="Records_x0020_Status" ma:index="8" nillable="true" ma:displayName="Records Status" ma:default="Pending" ma:internalName="Records_x0020_Status">
      <xsd:simpleType>
        <xsd:restriction base="dms:Text"/>
      </xsd:simpleType>
    </xsd:element>
    <xsd:element name="Records_x0020_Date" ma:index="9" nillable="true" ma:displayName="Records Date" ma:hidden="true" ma:internalName="Records_x0020_Date">
      <xsd:simpleType>
        <xsd:restriction base="dms:DateTime"/>
      </xsd:simpleType>
    </xsd:element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c97c55-cf48-4ada-8d84-074764f6c6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cords_x0020_Date xmlns="5f673250-e621-4d8c-8222-6957cd74bac4" xsi:nil="true"/>
    <Records_x0020_Status xmlns="5f673250-e621-4d8c-8222-6957cd74bac4">Pending</Records_x0020_Status>
  </documentManagement>
</p:properties>
</file>

<file path=customXml/itemProps1.xml><?xml version="1.0" encoding="utf-8"?>
<ds:datastoreItem xmlns:ds="http://schemas.openxmlformats.org/officeDocument/2006/customXml" ds:itemID="{B5462646-3E15-489C-BAC2-E9FF10FE6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673250-e621-4d8c-8222-6957cd74bac4"/>
    <ds:schemaRef ds:uri="dec97c55-cf48-4ada-8d84-074764f6c6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B18AB1-5277-4EDB-81D6-76832B20A2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AB1172-2AA2-4137-9386-4D6C0120D34E}">
  <ds:schemaRefs>
    <ds:schemaRef ds:uri="http://schemas.microsoft.com/office/2006/metadata/properties"/>
    <ds:schemaRef ds:uri="5f673250-e621-4d8c-8222-6957cd74bac4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dec97c55-cf48-4ada-8d84-074764f6c65f"/>
    <ds:schemaRef ds:uri="http://purl.org/dc/terms/"/>
    <ds:schemaRef ds:uri="http://purl.org/dc/elements/1.1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UIUC_Real Theme Updated 2018</Template>
  <TotalTime>34610</TotalTime>
  <Words>3040</Words>
  <Application>Microsoft Office PowerPoint</Application>
  <PresentationFormat>Widescreen</PresentationFormat>
  <Paragraphs>494</Paragraphs>
  <Slides>64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minion-pro</vt:lpstr>
      <vt:lpstr>Times New Roman</vt:lpstr>
      <vt:lpstr>Wingdings</vt:lpstr>
      <vt:lpstr>Presentation</vt:lpstr>
      <vt:lpstr>Office Theme</vt:lpstr>
      <vt:lpstr>PowerPoint Presentation</vt:lpstr>
      <vt:lpstr>Part 1: Environmental Justice Analysis for Regulatory Purposes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Analysis Ultimately Informs Regulatory Design</vt:lpstr>
      <vt:lpstr>PowerPoint Presentation</vt:lpstr>
      <vt:lpstr>PowerPoint Presentation</vt:lpstr>
      <vt:lpstr>Part 2: EJ Analyses for Regulations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3: Retrospective Analyses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</dc:title>
  <dc:creator>parthum2@illinois.edu</dc:creator>
  <cp:lastModifiedBy>Wes Austin</cp:lastModifiedBy>
  <cp:revision>875</cp:revision>
  <dcterms:created xsi:type="dcterms:W3CDTF">2018-08-24T16:58:07Z</dcterms:created>
  <dcterms:modified xsi:type="dcterms:W3CDTF">2023-02-18T01:54:21Z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0x0101005DE6DDD6AE71FE41B3551CA7CB3BB323</vt:lpwstr>
  </property>
</Properties>
</file>